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notesMasterIdLst>
    <p:notesMasterId r:id="rId21"/>
  </p:notesMasterIdLst>
  <p:sldIdLst>
    <p:sldId id="256" r:id="rId2"/>
    <p:sldId id="259" r:id="rId3"/>
    <p:sldId id="276" r:id="rId4"/>
    <p:sldId id="263" r:id="rId5"/>
    <p:sldId id="264" r:id="rId6"/>
    <p:sldId id="278" r:id="rId7"/>
    <p:sldId id="279" r:id="rId8"/>
    <p:sldId id="268" r:id="rId9"/>
    <p:sldId id="266" r:id="rId10"/>
    <p:sldId id="275" r:id="rId11"/>
    <p:sldId id="271" r:id="rId12"/>
    <p:sldId id="272" r:id="rId13"/>
    <p:sldId id="269" r:id="rId14"/>
    <p:sldId id="270" r:id="rId15"/>
    <p:sldId id="281" r:id="rId16"/>
    <p:sldId id="274" r:id="rId17"/>
    <p:sldId id="282" r:id="rId18"/>
    <p:sldId id="273" r:id="rId19"/>
    <p:sldId id="25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193"/>
    <a:srgbClr val="13A2D0"/>
    <a:srgbClr val="8EA7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98"/>
    <p:restoredTop sz="52035"/>
  </p:normalViewPr>
  <p:slideViewPr>
    <p:cSldViewPr snapToGrid="0" snapToObjects="1">
      <p:cViewPr varScale="1">
        <p:scale>
          <a:sx n="97" d="100"/>
          <a:sy n="97" d="100"/>
        </p:scale>
        <p:origin x="648" y="184"/>
      </p:cViewPr>
      <p:guideLst/>
    </p:cSldViewPr>
  </p:slideViewPr>
  <p:outlineViewPr>
    <p:cViewPr>
      <p:scale>
        <a:sx n="33" d="100"/>
        <a:sy n="33" d="100"/>
      </p:scale>
      <p:origin x="0" y="-140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A21F23-C1D8-8948-9412-09A3F80B4F0C}" type="doc">
      <dgm:prSet loTypeId="urn:microsoft.com/office/officeart/2005/8/layout/default" loCatId="" qsTypeId="urn:microsoft.com/office/officeart/2005/8/quickstyle/3d1" qsCatId="3D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309FC69B-A3FF-CF45-810D-15719A723115}">
      <dgm:prSet/>
      <dgm:spPr>
        <a:solidFill>
          <a:schemeClr val="accent2"/>
        </a:solidFill>
      </dgm:spPr>
      <dgm:t>
        <a:bodyPr/>
        <a:lstStyle/>
        <a:p>
          <a:r>
            <a:rPr lang="en-US" dirty="0"/>
            <a:t>Socioeconomic Reasons</a:t>
          </a:r>
        </a:p>
      </dgm:t>
    </dgm:pt>
    <dgm:pt modelId="{C3229603-F7DA-AA4D-9793-F42340B3D05E}" type="parTrans" cxnId="{734A077B-592E-6049-839A-D79220ECC617}">
      <dgm:prSet/>
      <dgm:spPr/>
      <dgm:t>
        <a:bodyPr/>
        <a:lstStyle/>
        <a:p>
          <a:endParaRPr lang="en-US"/>
        </a:p>
      </dgm:t>
    </dgm:pt>
    <dgm:pt modelId="{AFD2828F-BF6C-744A-A39E-84301029064C}" type="sibTrans" cxnId="{734A077B-592E-6049-839A-D79220ECC617}">
      <dgm:prSet/>
      <dgm:spPr/>
      <dgm:t>
        <a:bodyPr/>
        <a:lstStyle/>
        <a:p>
          <a:endParaRPr lang="en-US"/>
        </a:p>
      </dgm:t>
    </dgm:pt>
    <dgm:pt modelId="{672DD595-8E8C-C54F-BC0B-00CA14CD2134}">
      <dgm:prSet/>
      <dgm:spPr/>
      <dgm:t>
        <a:bodyPr/>
        <a:lstStyle/>
        <a:p>
          <a:r>
            <a:rPr lang="en-US" dirty="0"/>
            <a:t>Demographic Changes</a:t>
          </a:r>
        </a:p>
      </dgm:t>
    </dgm:pt>
    <dgm:pt modelId="{A3111381-B352-744C-9511-82E07301D441}" type="parTrans" cxnId="{4C8A2C2A-71D9-A345-B0D9-CC5789B5C267}">
      <dgm:prSet/>
      <dgm:spPr/>
      <dgm:t>
        <a:bodyPr/>
        <a:lstStyle/>
        <a:p>
          <a:endParaRPr lang="en-US"/>
        </a:p>
      </dgm:t>
    </dgm:pt>
    <dgm:pt modelId="{94879EBF-69BC-1741-8AE4-CC6C64FF2AC0}" type="sibTrans" cxnId="{4C8A2C2A-71D9-A345-B0D9-CC5789B5C267}">
      <dgm:prSet/>
      <dgm:spPr/>
      <dgm:t>
        <a:bodyPr/>
        <a:lstStyle/>
        <a:p>
          <a:endParaRPr lang="en-US"/>
        </a:p>
      </dgm:t>
    </dgm:pt>
    <dgm:pt modelId="{E24302C2-F392-1F41-8B3D-6ACE801275F9}">
      <dgm:prSet/>
      <dgm:spPr>
        <a:solidFill>
          <a:schemeClr val="accent4"/>
        </a:solidFill>
      </dgm:spPr>
      <dgm:t>
        <a:bodyPr/>
        <a:lstStyle/>
        <a:p>
          <a:r>
            <a:rPr lang="en-US" dirty="0"/>
            <a:t>Availability of Health Care resources</a:t>
          </a:r>
        </a:p>
      </dgm:t>
    </dgm:pt>
    <dgm:pt modelId="{9CC985D9-1A10-CA49-A20C-02B167CF5721}" type="parTrans" cxnId="{29138C5C-2A7A-454F-B7EB-8DE9162EA358}">
      <dgm:prSet/>
      <dgm:spPr/>
      <dgm:t>
        <a:bodyPr/>
        <a:lstStyle/>
        <a:p>
          <a:endParaRPr lang="en-US"/>
        </a:p>
      </dgm:t>
    </dgm:pt>
    <dgm:pt modelId="{09977779-5EF1-3046-AB61-6CD6235D1868}" type="sibTrans" cxnId="{29138C5C-2A7A-454F-B7EB-8DE9162EA358}">
      <dgm:prSet/>
      <dgm:spPr/>
      <dgm:t>
        <a:bodyPr/>
        <a:lstStyle/>
        <a:p>
          <a:endParaRPr lang="en-US"/>
        </a:p>
      </dgm:t>
    </dgm:pt>
    <dgm:pt modelId="{AF984896-9C7B-1243-90A6-B393192BA620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dirty="0"/>
            <a:t>Cancer and Cardiovascular diseases</a:t>
          </a:r>
        </a:p>
      </dgm:t>
    </dgm:pt>
    <dgm:pt modelId="{576A5113-8B72-9A41-8951-701904ED0FF8}" type="parTrans" cxnId="{A47D15F6-AF2E-564E-A0DB-4498389F9A29}">
      <dgm:prSet/>
      <dgm:spPr/>
      <dgm:t>
        <a:bodyPr/>
        <a:lstStyle/>
        <a:p>
          <a:endParaRPr lang="en-US"/>
        </a:p>
      </dgm:t>
    </dgm:pt>
    <dgm:pt modelId="{DE8ED719-FC4E-0344-B457-46E955865C41}" type="sibTrans" cxnId="{A47D15F6-AF2E-564E-A0DB-4498389F9A29}">
      <dgm:prSet/>
      <dgm:spPr/>
      <dgm:t>
        <a:bodyPr/>
        <a:lstStyle/>
        <a:p>
          <a:endParaRPr lang="en-US"/>
        </a:p>
      </dgm:t>
    </dgm:pt>
    <dgm:pt modelId="{E2FD33B2-08F5-B947-8976-F17C08C090AE}" type="pres">
      <dgm:prSet presAssocID="{2FA21F23-C1D8-8948-9412-09A3F80B4F0C}" presName="diagram" presStyleCnt="0">
        <dgm:presLayoutVars>
          <dgm:dir/>
          <dgm:resizeHandles val="exact"/>
        </dgm:presLayoutVars>
      </dgm:prSet>
      <dgm:spPr/>
    </dgm:pt>
    <dgm:pt modelId="{60F8CA5D-DCB7-2040-BF12-E3B75E2E8E85}" type="pres">
      <dgm:prSet presAssocID="{309FC69B-A3FF-CF45-810D-15719A723115}" presName="node" presStyleLbl="node1" presStyleIdx="0" presStyleCnt="4" custLinFactNeighborX="-2701" custLinFactNeighborY="-24413">
        <dgm:presLayoutVars>
          <dgm:bulletEnabled val="1"/>
        </dgm:presLayoutVars>
      </dgm:prSet>
      <dgm:spPr/>
    </dgm:pt>
    <dgm:pt modelId="{7C56A07E-87F1-E74E-A386-49AC2572323B}" type="pres">
      <dgm:prSet presAssocID="{AFD2828F-BF6C-744A-A39E-84301029064C}" presName="sibTrans" presStyleCnt="0"/>
      <dgm:spPr/>
    </dgm:pt>
    <dgm:pt modelId="{5CB315AA-CC84-614A-BFCE-77C43BC2B80D}" type="pres">
      <dgm:prSet presAssocID="{672DD595-8E8C-C54F-BC0B-00CA14CD2134}" presName="node" presStyleLbl="node1" presStyleIdx="1" presStyleCnt="4">
        <dgm:presLayoutVars>
          <dgm:bulletEnabled val="1"/>
        </dgm:presLayoutVars>
      </dgm:prSet>
      <dgm:spPr/>
    </dgm:pt>
    <dgm:pt modelId="{C9EE740F-E4B3-2741-8066-5116ACE4D62E}" type="pres">
      <dgm:prSet presAssocID="{94879EBF-69BC-1741-8AE4-CC6C64FF2AC0}" presName="sibTrans" presStyleCnt="0"/>
      <dgm:spPr/>
    </dgm:pt>
    <dgm:pt modelId="{400D45B0-7CF4-D440-9E8A-7C9367204DD9}" type="pres">
      <dgm:prSet presAssocID="{E24302C2-F392-1F41-8B3D-6ACE801275F9}" presName="node" presStyleLbl="node1" presStyleIdx="2" presStyleCnt="4">
        <dgm:presLayoutVars>
          <dgm:bulletEnabled val="1"/>
        </dgm:presLayoutVars>
      </dgm:prSet>
      <dgm:spPr/>
    </dgm:pt>
    <dgm:pt modelId="{A2EB276B-4C90-A74A-B1BF-81FC181D0D03}" type="pres">
      <dgm:prSet presAssocID="{09977779-5EF1-3046-AB61-6CD6235D1868}" presName="sibTrans" presStyleCnt="0"/>
      <dgm:spPr/>
    </dgm:pt>
    <dgm:pt modelId="{E4566BC4-4CA5-4143-ABF6-BD70B3B360D5}" type="pres">
      <dgm:prSet presAssocID="{AF984896-9C7B-1243-90A6-B393192BA620}" presName="node" presStyleLbl="node1" presStyleIdx="3" presStyleCnt="4">
        <dgm:presLayoutVars>
          <dgm:bulletEnabled val="1"/>
        </dgm:presLayoutVars>
      </dgm:prSet>
      <dgm:spPr/>
    </dgm:pt>
  </dgm:ptLst>
  <dgm:cxnLst>
    <dgm:cxn modelId="{D11F5609-E402-2347-904F-7D22E853A68E}" type="presOf" srcId="{2FA21F23-C1D8-8948-9412-09A3F80B4F0C}" destId="{E2FD33B2-08F5-B947-8976-F17C08C090AE}" srcOrd="0" destOrd="0" presId="urn:microsoft.com/office/officeart/2005/8/layout/default"/>
    <dgm:cxn modelId="{F846550B-1D91-444C-A8F5-0841D6F381C5}" type="presOf" srcId="{E24302C2-F392-1F41-8B3D-6ACE801275F9}" destId="{400D45B0-7CF4-D440-9E8A-7C9367204DD9}" srcOrd="0" destOrd="0" presId="urn:microsoft.com/office/officeart/2005/8/layout/default"/>
    <dgm:cxn modelId="{9A7FE828-1C56-D644-9BC0-38D89BBEA6A7}" type="presOf" srcId="{AF984896-9C7B-1243-90A6-B393192BA620}" destId="{E4566BC4-4CA5-4143-ABF6-BD70B3B360D5}" srcOrd="0" destOrd="0" presId="urn:microsoft.com/office/officeart/2005/8/layout/default"/>
    <dgm:cxn modelId="{4C8A2C2A-71D9-A345-B0D9-CC5789B5C267}" srcId="{2FA21F23-C1D8-8948-9412-09A3F80B4F0C}" destId="{672DD595-8E8C-C54F-BC0B-00CA14CD2134}" srcOrd="1" destOrd="0" parTransId="{A3111381-B352-744C-9511-82E07301D441}" sibTransId="{94879EBF-69BC-1741-8AE4-CC6C64FF2AC0}"/>
    <dgm:cxn modelId="{29138C5C-2A7A-454F-B7EB-8DE9162EA358}" srcId="{2FA21F23-C1D8-8948-9412-09A3F80B4F0C}" destId="{E24302C2-F392-1F41-8B3D-6ACE801275F9}" srcOrd="2" destOrd="0" parTransId="{9CC985D9-1A10-CA49-A20C-02B167CF5721}" sibTransId="{09977779-5EF1-3046-AB61-6CD6235D1868}"/>
    <dgm:cxn modelId="{2F783C6C-0938-EF46-8750-CDAC58191126}" type="presOf" srcId="{672DD595-8E8C-C54F-BC0B-00CA14CD2134}" destId="{5CB315AA-CC84-614A-BFCE-77C43BC2B80D}" srcOrd="0" destOrd="0" presId="urn:microsoft.com/office/officeart/2005/8/layout/default"/>
    <dgm:cxn modelId="{734A077B-592E-6049-839A-D79220ECC617}" srcId="{2FA21F23-C1D8-8948-9412-09A3F80B4F0C}" destId="{309FC69B-A3FF-CF45-810D-15719A723115}" srcOrd="0" destOrd="0" parTransId="{C3229603-F7DA-AA4D-9793-F42340B3D05E}" sibTransId="{AFD2828F-BF6C-744A-A39E-84301029064C}"/>
    <dgm:cxn modelId="{C4DC9C96-3099-6147-AB87-D21630AEB7BA}" type="presOf" srcId="{309FC69B-A3FF-CF45-810D-15719A723115}" destId="{60F8CA5D-DCB7-2040-BF12-E3B75E2E8E85}" srcOrd="0" destOrd="0" presId="urn:microsoft.com/office/officeart/2005/8/layout/default"/>
    <dgm:cxn modelId="{A47D15F6-AF2E-564E-A0DB-4498389F9A29}" srcId="{2FA21F23-C1D8-8948-9412-09A3F80B4F0C}" destId="{AF984896-9C7B-1243-90A6-B393192BA620}" srcOrd="3" destOrd="0" parTransId="{576A5113-8B72-9A41-8951-701904ED0FF8}" sibTransId="{DE8ED719-FC4E-0344-B457-46E955865C41}"/>
    <dgm:cxn modelId="{53B2E89D-4A9D-1346-AF86-95E29BAB0279}" type="presParOf" srcId="{E2FD33B2-08F5-B947-8976-F17C08C090AE}" destId="{60F8CA5D-DCB7-2040-BF12-E3B75E2E8E85}" srcOrd="0" destOrd="0" presId="urn:microsoft.com/office/officeart/2005/8/layout/default"/>
    <dgm:cxn modelId="{71E5A456-4E4E-7940-B1A0-81AF98778F51}" type="presParOf" srcId="{E2FD33B2-08F5-B947-8976-F17C08C090AE}" destId="{7C56A07E-87F1-E74E-A386-49AC2572323B}" srcOrd="1" destOrd="0" presId="urn:microsoft.com/office/officeart/2005/8/layout/default"/>
    <dgm:cxn modelId="{B77F6746-009C-BE4A-99E6-9788CDD99FFE}" type="presParOf" srcId="{E2FD33B2-08F5-B947-8976-F17C08C090AE}" destId="{5CB315AA-CC84-614A-BFCE-77C43BC2B80D}" srcOrd="2" destOrd="0" presId="urn:microsoft.com/office/officeart/2005/8/layout/default"/>
    <dgm:cxn modelId="{6CDD4637-9AE8-B94A-9649-7F88B64EBB65}" type="presParOf" srcId="{E2FD33B2-08F5-B947-8976-F17C08C090AE}" destId="{C9EE740F-E4B3-2741-8066-5116ACE4D62E}" srcOrd="3" destOrd="0" presId="urn:microsoft.com/office/officeart/2005/8/layout/default"/>
    <dgm:cxn modelId="{CAFDC828-074B-7B47-A1F7-8620C95DAC9A}" type="presParOf" srcId="{E2FD33B2-08F5-B947-8976-F17C08C090AE}" destId="{400D45B0-7CF4-D440-9E8A-7C9367204DD9}" srcOrd="4" destOrd="0" presId="urn:microsoft.com/office/officeart/2005/8/layout/default"/>
    <dgm:cxn modelId="{E26A5C2C-8D77-364D-B483-92CA3EF0D624}" type="presParOf" srcId="{E2FD33B2-08F5-B947-8976-F17C08C090AE}" destId="{A2EB276B-4C90-A74A-B1BF-81FC181D0D03}" srcOrd="5" destOrd="0" presId="urn:microsoft.com/office/officeart/2005/8/layout/default"/>
    <dgm:cxn modelId="{CFA03D16-82D2-AE4B-BF89-0F3637D4BA79}" type="presParOf" srcId="{E2FD33B2-08F5-B947-8976-F17C08C090AE}" destId="{E4566BC4-4CA5-4143-ABF6-BD70B3B360D5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94254F2-A427-204B-B02F-033FC05A76C0}" type="doc">
      <dgm:prSet loTypeId="urn:microsoft.com/office/officeart/2005/8/layout/vList2" loCatId="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76C8205-8DC0-8245-AC36-4F1BCB46F549}">
      <dgm:prSet phldrT="[Text]" custT="1"/>
      <dgm:spPr/>
      <dgm:t>
        <a:bodyPr/>
        <a:lstStyle/>
        <a:p>
          <a:r>
            <a:rPr lang="en-US" sz="3200" dirty="0">
              <a:latin typeface="+mj-lt"/>
            </a:rPr>
            <a:t>Problem Statement</a:t>
          </a:r>
          <a:endParaRPr lang="en-US" sz="3200" dirty="0"/>
        </a:p>
      </dgm:t>
    </dgm:pt>
    <dgm:pt modelId="{A9F96079-E3CA-804E-9091-596CA430434C}" type="parTrans" cxnId="{29961BF0-FF62-7641-8106-5DC93068B834}">
      <dgm:prSet/>
      <dgm:spPr/>
      <dgm:t>
        <a:bodyPr/>
        <a:lstStyle/>
        <a:p>
          <a:endParaRPr lang="en-US"/>
        </a:p>
      </dgm:t>
    </dgm:pt>
    <dgm:pt modelId="{E66720E2-528A-2745-9722-E3F047344242}" type="sibTrans" cxnId="{29961BF0-FF62-7641-8106-5DC93068B834}">
      <dgm:prSet/>
      <dgm:spPr/>
      <dgm:t>
        <a:bodyPr/>
        <a:lstStyle/>
        <a:p>
          <a:endParaRPr lang="en-US"/>
        </a:p>
      </dgm:t>
    </dgm:pt>
    <dgm:pt modelId="{5E1CE707-9045-AB45-97A5-FEE3FE298F7C}">
      <dgm:prSet phldrT="[Text]" custT="1"/>
      <dgm:spPr/>
      <dgm:t>
        <a:bodyPr/>
        <a:lstStyle/>
        <a:p>
          <a:pPr>
            <a:buFontTx/>
            <a:buNone/>
          </a:pPr>
          <a:r>
            <a:rPr lang="en-US" sz="1800" dirty="0"/>
            <a:t>    </a:t>
          </a:r>
          <a:r>
            <a:rPr lang="en-US" sz="2000" dirty="0"/>
            <a:t>Building a predictive model which helps improve life expectancy by working on how each factor influence longevity.</a:t>
          </a:r>
        </a:p>
      </dgm:t>
    </dgm:pt>
    <dgm:pt modelId="{118B2BCE-61F9-E64E-A22F-DDCEE4DE08BC}" type="parTrans" cxnId="{AFB926C9-73BA-B34E-9DC1-97B7963382F6}">
      <dgm:prSet/>
      <dgm:spPr/>
      <dgm:t>
        <a:bodyPr/>
        <a:lstStyle/>
        <a:p>
          <a:endParaRPr lang="en-US"/>
        </a:p>
      </dgm:t>
    </dgm:pt>
    <dgm:pt modelId="{7C51A41E-C8D4-6E46-988C-31D913BE7A61}" type="sibTrans" cxnId="{AFB926C9-73BA-B34E-9DC1-97B7963382F6}">
      <dgm:prSet/>
      <dgm:spPr/>
      <dgm:t>
        <a:bodyPr/>
        <a:lstStyle/>
        <a:p>
          <a:endParaRPr lang="en-US"/>
        </a:p>
      </dgm:t>
    </dgm:pt>
    <dgm:pt modelId="{136C2B5E-EB3A-5C40-B46B-D3D98A25EC69}">
      <dgm:prSet phldrT="[Text]" custT="1"/>
      <dgm:spPr/>
      <dgm:t>
        <a:bodyPr/>
        <a:lstStyle/>
        <a:p>
          <a:pPr>
            <a:buFontTx/>
            <a:buNone/>
          </a:pPr>
          <a:endParaRPr lang="en-US" sz="2000" dirty="0"/>
        </a:p>
      </dgm:t>
    </dgm:pt>
    <dgm:pt modelId="{152C844F-5206-1247-9E5F-91390B168F75}" type="parTrans" cxnId="{985DEE3C-F201-5140-AD5B-B58CC830C38D}">
      <dgm:prSet/>
      <dgm:spPr/>
      <dgm:t>
        <a:bodyPr/>
        <a:lstStyle/>
        <a:p>
          <a:endParaRPr lang="en-US"/>
        </a:p>
      </dgm:t>
    </dgm:pt>
    <dgm:pt modelId="{270F32C2-3A8C-D44B-8CFA-9F26780D6660}" type="sibTrans" cxnId="{985DEE3C-F201-5140-AD5B-B58CC830C38D}">
      <dgm:prSet/>
      <dgm:spPr/>
      <dgm:t>
        <a:bodyPr/>
        <a:lstStyle/>
        <a:p>
          <a:endParaRPr lang="en-US"/>
        </a:p>
      </dgm:t>
    </dgm:pt>
    <dgm:pt modelId="{D0C38765-5FE9-8141-BF67-586BFCCF5D37}">
      <dgm:prSet phldrT="[Text]" custT="1"/>
      <dgm:spPr/>
      <dgm:t>
        <a:bodyPr/>
        <a:lstStyle/>
        <a:p>
          <a:pPr>
            <a:buFontTx/>
            <a:buNone/>
          </a:pPr>
          <a:endParaRPr lang="en-US" sz="2000" dirty="0"/>
        </a:p>
      </dgm:t>
    </dgm:pt>
    <dgm:pt modelId="{0C392059-39E5-3C41-B590-C237EE95B2BB}" type="parTrans" cxnId="{060D2C4A-3E7E-A749-939A-52D855373E49}">
      <dgm:prSet/>
      <dgm:spPr/>
      <dgm:t>
        <a:bodyPr/>
        <a:lstStyle/>
        <a:p>
          <a:endParaRPr lang="en-US"/>
        </a:p>
      </dgm:t>
    </dgm:pt>
    <dgm:pt modelId="{BAF55971-961B-2E41-AAC1-4144EA37E068}" type="sibTrans" cxnId="{060D2C4A-3E7E-A749-939A-52D855373E49}">
      <dgm:prSet/>
      <dgm:spPr/>
      <dgm:t>
        <a:bodyPr/>
        <a:lstStyle/>
        <a:p>
          <a:endParaRPr lang="en-US"/>
        </a:p>
      </dgm:t>
    </dgm:pt>
    <dgm:pt modelId="{68D80CFE-B5A5-F345-8CE1-57AD228E9BB1}" type="pres">
      <dgm:prSet presAssocID="{894254F2-A427-204B-B02F-033FC05A76C0}" presName="linear" presStyleCnt="0">
        <dgm:presLayoutVars>
          <dgm:animLvl val="lvl"/>
          <dgm:resizeHandles val="exact"/>
        </dgm:presLayoutVars>
      </dgm:prSet>
      <dgm:spPr/>
    </dgm:pt>
    <dgm:pt modelId="{B7300E90-4C62-7844-B92D-E1593CB0CA9F}" type="pres">
      <dgm:prSet presAssocID="{076C8205-8DC0-8245-AC36-4F1BCB46F549}" presName="parentText" presStyleLbl="node1" presStyleIdx="0" presStyleCnt="1" custScaleX="96591" custScaleY="51719" custLinFactNeighborX="1636" custLinFactNeighborY="-27673">
        <dgm:presLayoutVars>
          <dgm:chMax val="0"/>
          <dgm:bulletEnabled val="1"/>
        </dgm:presLayoutVars>
      </dgm:prSet>
      <dgm:spPr/>
    </dgm:pt>
    <dgm:pt modelId="{6B61AAF1-5082-2B47-B295-BE8180F8BE4B}" type="pres">
      <dgm:prSet presAssocID="{076C8205-8DC0-8245-AC36-4F1BCB46F549}" presName="childText" presStyleLbl="revTx" presStyleIdx="0" presStyleCnt="1" custScaleY="27462" custLinFactNeighborX="197" custLinFactNeighborY="-20980">
        <dgm:presLayoutVars>
          <dgm:bulletEnabled val="1"/>
        </dgm:presLayoutVars>
      </dgm:prSet>
      <dgm:spPr/>
    </dgm:pt>
  </dgm:ptLst>
  <dgm:cxnLst>
    <dgm:cxn modelId="{90E9CC01-B5D8-1E49-8BB2-4845B4F3E78B}" type="presOf" srcId="{894254F2-A427-204B-B02F-033FC05A76C0}" destId="{68D80CFE-B5A5-F345-8CE1-57AD228E9BB1}" srcOrd="0" destOrd="0" presId="urn:microsoft.com/office/officeart/2005/8/layout/vList2"/>
    <dgm:cxn modelId="{6E64261A-732B-4140-B913-B8E1B84B46CA}" type="presOf" srcId="{076C8205-8DC0-8245-AC36-4F1BCB46F549}" destId="{B7300E90-4C62-7844-B92D-E1593CB0CA9F}" srcOrd="0" destOrd="0" presId="urn:microsoft.com/office/officeart/2005/8/layout/vList2"/>
    <dgm:cxn modelId="{8810472B-B67F-D646-B2B4-CCE6450BBF25}" type="presOf" srcId="{D0C38765-5FE9-8141-BF67-586BFCCF5D37}" destId="{6B61AAF1-5082-2B47-B295-BE8180F8BE4B}" srcOrd="0" destOrd="2" presId="urn:microsoft.com/office/officeart/2005/8/layout/vList2"/>
    <dgm:cxn modelId="{985DEE3C-F201-5140-AD5B-B58CC830C38D}" srcId="{076C8205-8DC0-8245-AC36-4F1BCB46F549}" destId="{136C2B5E-EB3A-5C40-B46B-D3D98A25EC69}" srcOrd="0" destOrd="0" parTransId="{152C844F-5206-1247-9E5F-91390B168F75}" sibTransId="{270F32C2-3A8C-D44B-8CFA-9F26780D6660}"/>
    <dgm:cxn modelId="{060D2C4A-3E7E-A749-939A-52D855373E49}" srcId="{076C8205-8DC0-8245-AC36-4F1BCB46F549}" destId="{D0C38765-5FE9-8141-BF67-586BFCCF5D37}" srcOrd="2" destOrd="0" parTransId="{0C392059-39E5-3C41-B590-C237EE95B2BB}" sibTransId="{BAF55971-961B-2E41-AAC1-4144EA37E068}"/>
    <dgm:cxn modelId="{F8957555-A359-334D-8573-EC39EAABBA0F}" type="presOf" srcId="{136C2B5E-EB3A-5C40-B46B-D3D98A25EC69}" destId="{6B61AAF1-5082-2B47-B295-BE8180F8BE4B}" srcOrd="0" destOrd="0" presId="urn:microsoft.com/office/officeart/2005/8/layout/vList2"/>
    <dgm:cxn modelId="{C6B1808B-ADFE-8B4E-B4EB-57E3C32265F2}" type="presOf" srcId="{5E1CE707-9045-AB45-97A5-FEE3FE298F7C}" destId="{6B61AAF1-5082-2B47-B295-BE8180F8BE4B}" srcOrd="0" destOrd="1" presId="urn:microsoft.com/office/officeart/2005/8/layout/vList2"/>
    <dgm:cxn modelId="{AFB926C9-73BA-B34E-9DC1-97B7963382F6}" srcId="{076C8205-8DC0-8245-AC36-4F1BCB46F549}" destId="{5E1CE707-9045-AB45-97A5-FEE3FE298F7C}" srcOrd="1" destOrd="0" parTransId="{118B2BCE-61F9-E64E-A22F-DDCEE4DE08BC}" sibTransId="{7C51A41E-C8D4-6E46-988C-31D913BE7A61}"/>
    <dgm:cxn modelId="{29961BF0-FF62-7641-8106-5DC93068B834}" srcId="{894254F2-A427-204B-B02F-033FC05A76C0}" destId="{076C8205-8DC0-8245-AC36-4F1BCB46F549}" srcOrd="0" destOrd="0" parTransId="{A9F96079-E3CA-804E-9091-596CA430434C}" sibTransId="{E66720E2-528A-2745-9722-E3F047344242}"/>
    <dgm:cxn modelId="{EB1EF4E6-49D2-9C44-843E-91B10D892F46}" type="presParOf" srcId="{68D80CFE-B5A5-F345-8CE1-57AD228E9BB1}" destId="{B7300E90-4C62-7844-B92D-E1593CB0CA9F}" srcOrd="0" destOrd="0" presId="urn:microsoft.com/office/officeart/2005/8/layout/vList2"/>
    <dgm:cxn modelId="{E619F883-66A4-344C-A832-3F964507A123}" type="presParOf" srcId="{68D80CFE-B5A5-F345-8CE1-57AD228E9BB1}" destId="{6B61AAF1-5082-2B47-B295-BE8180F8BE4B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8E903D2-7A0F-4394-9BAA-56E3F43B3CC7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B5DFB3B-F53D-4303-A9D0-A838F615A3F6}">
      <dgm:prSet custT="1"/>
      <dgm:spPr/>
      <dgm:t>
        <a:bodyPr/>
        <a:lstStyle/>
        <a:p>
          <a:r>
            <a:rPr lang="en-SG" sz="2000" dirty="0"/>
            <a:t>Do people from developed nations live longer?</a:t>
          </a:r>
          <a:endParaRPr lang="en-US" sz="2000" dirty="0"/>
        </a:p>
      </dgm:t>
    </dgm:pt>
    <dgm:pt modelId="{EC9DCF73-D49A-4A71-9B14-9F845D024704}" type="parTrans" cxnId="{9CB3420D-73BB-4E54-85EC-8DF6EEC9FD44}">
      <dgm:prSet/>
      <dgm:spPr/>
      <dgm:t>
        <a:bodyPr/>
        <a:lstStyle/>
        <a:p>
          <a:endParaRPr lang="en-US"/>
        </a:p>
      </dgm:t>
    </dgm:pt>
    <dgm:pt modelId="{4BAA71E2-F4E1-4AA4-A8D1-A96C2D2388A9}" type="sibTrans" cxnId="{9CB3420D-73BB-4E54-85EC-8DF6EEC9FD44}">
      <dgm:prSet/>
      <dgm:spPr/>
      <dgm:t>
        <a:bodyPr/>
        <a:lstStyle/>
        <a:p>
          <a:endParaRPr lang="en-US"/>
        </a:p>
      </dgm:t>
    </dgm:pt>
    <dgm:pt modelId="{71CB1321-6285-43AB-BA8E-04FF3B5B7735}">
      <dgm:prSet custT="1"/>
      <dgm:spPr/>
      <dgm:t>
        <a:bodyPr/>
        <a:lstStyle/>
        <a:p>
          <a:r>
            <a:rPr lang="en-SG" sz="2000" dirty="0"/>
            <a:t>Do rich countries have better Environmental Performance Index (EPI) ?</a:t>
          </a:r>
          <a:endParaRPr lang="en-US" sz="2000" dirty="0"/>
        </a:p>
      </dgm:t>
    </dgm:pt>
    <dgm:pt modelId="{D885D929-A04D-4711-8EC3-32D26456AAA5}" type="parTrans" cxnId="{B8216B44-7CC6-4660-9672-6032D329444F}">
      <dgm:prSet/>
      <dgm:spPr/>
      <dgm:t>
        <a:bodyPr/>
        <a:lstStyle/>
        <a:p>
          <a:endParaRPr lang="en-US"/>
        </a:p>
      </dgm:t>
    </dgm:pt>
    <dgm:pt modelId="{B5449F8E-D08E-4760-BACA-7E095C6A1620}" type="sibTrans" cxnId="{B8216B44-7CC6-4660-9672-6032D329444F}">
      <dgm:prSet/>
      <dgm:spPr/>
      <dgm:t>
        <a:bodyPr/>
        <a:lstStyle/>
        <a:p>
          <a:endParaRPr lang="en-US"/>
        </a:p>
      </dgm:t>
    </dgm:pt>
    <dgm:pt modelId="{6F634CBF-059B-421F-BC39-2E10C2914E4A}">
      <dgm:prSet custT="1"/>
      <dgm:spPr/>
      <dgm:t>
        <a:bodyPr/>
        <a:lstStyle/>
        <a:p>
          <a:r>
            <a:rPr lang="en-US" sz="2000" dirty="0"/>
            <a:t>Countries health care expenditure impact on  life expectancy </a:t>
          </a:r>
        </a:p>
      </dgm:t>
    </dgm:pt>
    <dgm:pt modelId="{58CF1F30-8D11-4867-A75C-A774A26006A3}" type="parTrans" cxnId="{32C3F1DC-8A74-4BEC-9B21-D8682043D894}">
      <dgm:prSet/>
      <dgm:spPr/>
      <dgm:t>
        <a:bodyPr/>
        <a:lstStyle/>
        <a:p>
          <a:endParaRPr lang="en-US"/>
        </a:p>
      </dgm:t>
    </dgm:pt>
    <dgm:pt modelId="{F654F991-3CC6-481C-94B4-946A79ECAA3A}" type="sibTrans" cxnId="{32C3F1DC-8A74-4BEC-9B21-D8682043D894}">
      <dgm:prSet/>
      <dgm:spPr/>
      <dgm:t>
        <a:bodyPr/>
        <a:lstStyle/>
        <a:p>
          <a:endParaRPr lang="en-US"/>
        </a:p>
      </dgm:t>
    </dgm:pt>
    <dgm:pt modelId="{A87D9622-38AE-3B4C-A0CE-CC3DC03DDAFB}" type="pres">
      <dgm:prSet presAssocID="{F8E903D2-7A0F-4394-9BAA-56E3F43B3CC7}" presName="vert0" presStyleCnt="0">
        <dgm:presLayoutVars>
          <dgm:dir/>
          <dgm:animOne val="branch"/>
          <dgm:animLvl val="lvl"/>
        </dgm:presLayoutVars>
      </dgm:prSet>
      <dgm:spPr/>
    </dgm:pt>
    <dgm:pt modelId="{FBD0459A-F5A0-7045-B153-3AA54785142A}" type="pres">
      <dgm:prSet presAssocID="{6B5DFB3B-F53D-4303-A9D0-A838F615A3F6}" presName="thickLine" presStyleLbl="alignNode1" presStyleIdx="0" presStyleCnt="3"/>
      <dgm:spPr/>
    </dgm:pt>
    <dgm:pt modelId="{A7C8687A-CA9A-7740-A7F6-83DE24B5EF49}" type="pres">
      <dgm:prSet presAssocID="{6B5DFB3B-F53D-4303-A9D0-A838F615A3F6}" presName="horz1" presStyleCnt="0"/>
      <dgm:spPr/>
    </dgm:pt>
    <dgm:pt modelId="{961711C0-043C-B84D-A388-344ADF872E27}" type="pres">
      <dgm:prSet presAssocID="{6B5DFB3B-F53D-4303-A9D0-A838F615A3F6}" presName="tx1" presStyleLbl="revTx" presStyleIdx="0" presStyleCnt="3"/>
      <dgm:spPr/>
    </dgm:pt>
    <dgm:pt modelId="{09417A7C-8C1C-444F-950E-D067B6226DCB}" type="pres">
      <dgm:prSet presAssocID="{6B5DFB3B-F53D-4303-A9D0-A838F615A3F6}" presName="vert1" presStyleCnt="0"/>
      <dgm:spPr/>
    </dgm:pt>
    <dgm:pt modelId="{F0B239B4-1008-A349-917B-541C17ED83B3}" type="pres">
      <dgm:prSet presAssocID="{71CB1321-6285-43AB-BA8E-04FF3B5B7735}" presName="thickLine" presStyleLbl="alignNode1" presStyleIdx="1" presStyleCnt="3"/>
      <dgm:spPr/>
    </dgm:pt>
    <dgm:pt modelId="{0F85A381-02C2-AC43-8C15-631998C5EFAB}" type="pres">
      <dgm:prSet presAssocID="{71CB1321-6285-43AB-BA8E-04FF3B5B7735}" presName="horz1" presStyleCnt="0"/>
      <dgm:spPr/>
    </dgm:pt>
    <dgm:pt modelId="{6D332AB9-CFB2-F342-9755-6CF830C3E7AD}" type="pres">
      <dgm:prSet presAssocID="{71CB1321-6285-43AB-BA8E-04FF3B5B7735}" presName="tx1" presStyleLbl="revTx" presStyleIdx="1" presStyleCnt="3"/>
      <dgm:spPr/>
    </dgm:pt>
    <dgm:pt modelId="{F7DF802A-F8A6-D848-B655-D9F8CBD194D4}" type="pres">
      <dgm:prSet presAssocID="{71CB1321-6285-43AB-BA8E-04FF3B5B7735}" presName="vert1" presStyleCnt="0"/>
      <dgm:spPr/>
    </dgm:pt>
    <dgm:pt modelId="{AE4704E9-A6F7-0B47-8F9C-CE31A5A28A5D}" type="pres">
      <dgm:prSet presAssocID="{6F634CBF-059B-421F-BC39-2E10C2914E4A}" presName="thickLine" presStyleLbl="alignNode1" presStyleIdx="2" presStyleCnt="3"/>
      <dgm:spPr/>
    </dgm:pt>
    <dgm:pt modelId="{DF0EC3F0-65A8-E14C-9E5A-3C211F2019CD}" type="pres">
      <dgm:prSet presAssocID="{6F634CBF-059B-421F-BC39-2E10C2914E4A}" presName="horz1" presStyleCnt="0"/>
      <dgm:spPr/>
    </dgm:pt>
    <dgm:pt modelId="{4E13D552-B517-4C40-8663-A400DAE1650A}" type="pres">
      <dgm:prSet presAssocID="{6F634CBF-059B-421F-BC39-2E10C2914E4A}" presName="tx1" presStyleLbl="revTx" presStyleIdx="2" presStyleCnt="3"/>
      <dgm:spPr/>
    </dgm:pt>
    <dgm:pt modelId="{ABA65497-D97F-3B49-B333-0CBDCAB9CE90}" type="pres">
      <dgm:prSet presAssocID="{6F634CBF-059B-421F-BC39-2E10C2914E4A}" presName="vert1" presStyleCnt="0"/>
      <dgm:spPr/>
    </dgm:pt>
  </dgm:ptLst>
  <dgm:cxnLst>
    <dgm:cxn modelId="{9CB3420D-73BB-4E54-85EC-8DF6EEC9FD44}" srcId="{F8E903D2-7A0F-4394-9BAA-56E3F43B3CC7}" destId="{6B5DFB3B-F53D-4303-A9D0-A838F615A3F6}" srcOrd="0" destOrd="0" parTransId="{EC9DCF73-D49A-4A71-9B14-9F845D024704}" sibTransId="{4BAA71E2-F4E1-4AA4-A8D1-A96C2D2388A9}"/>
    <dgm:cxn modelId="{B8216B44-7CC6-4660-9672-6032D329444F}" srcId="{F8E903D2-7A0F-4394-9BAA-56E3F43B3CC7}" destId="{71CB1321-6285-43AB-BA8E-04FF3B5B7735}" srcOrd="1" destOrd="0" parTransId="{D885D929-A04D-4711-8EC3-32D26456AAA5}" sibTransId="{B5449F8E-D08E-4760-BACA-7E095C6A1620}"/>
    <dgm:cxn modelId="{11E5155A-EAB7-5C4C-8FC2-463B03F20390}" type="presOf" srcId="{71CB1321-6285-43AB-BA8E-04FF3B5B7735}" destId="{6D332AB9-CFB2-F342-9755-6CF830C3E7AD}" srcOrd="0" destOrd="0" presId="urn:microsoft.com/office/officeart/2008/layout/LinedList"/>
    <dgm:cxn modelId="{A9578A64-D1B4-AA4E-B4E6-A9D4CA3FCFB5}" type="presOf" srcId="{6F634CBF-059B-421F-BC39-2E10C2914E4A}" destId="{4E13D552-B517-4C40-8663-A400DAE1650A}" srcOrd="0" destOrd="0" presId="urn:microsoft.com/office/officeart/2008/layout/LinedList"/>
    <dgm:cxn modelId="{6DF9DB87-E791-C046-A988-80DE165C9CBD}" type="presOf" srcId="{F8E903D2-7A0F-4394-9BAA-56E3F43B3CC7}" destId="{A87D9622-38AE-3B4C-A0CE-CC3DC03DDAFB}" srcOrd="0" destOrd="0" presId="urn:microsoft.com/office/officeart/2008/layout/LinedList"/>
    <dgm:cxn modelId="{32C3F1DC-8A74-4BEC-9B21-D8682043D894}" srcId="{F8E903D2-7A0F-4394-9BAA-56E3F43B3CC7}" destId="{6F634CBF-059B-421F-BC39-2E10C2914E4A}" srcOrd="2" destOrd="0" parTransId="{58CF1F30-8D11-4867-A75C-A774A26006A3}" sibTransId="{F654F991-3CC6-481C-94B4-946A79ECAA3A}"/>
    <dgm:cxn modelId="{42AA2FE6-CBAE-4143-A893-CCE3D965EA6B}" type="presOf" srcId="{6B5DFB3B-F53D-4303-A9D0-A838F615A3F6}" destId="{961711C0-043C-B84D-A388-344ADF872E27}" srcOrd="0" destOrd="0" presId="urn:microsoft.com/office/officeart/2008/layout/LinedList"/>
    <dgm:cxn modelId="{3DC52044-9CCD-5641-BE32-EEB13FC13D61}" type="presParOf" srcId="{A87D9622-38AE-3B4C-A0CE-CC3DC03DDAFB}" destId="{FBD0459A-F5A0-7045-B153-3AA54785142A}" srcOrd="0" destOrd="0" presId="urn:microsoft.com/office/officeart/2008/layout/LinedList"/>
    <dgm:cxn modelId="{8BED7213-4171-A94D-8B33-AAA6B773C3B8}" type="presParOf" srcId="{A87D9622-38AE-3B4C-A0CE-CC3DC03DDAFB}" destId="{A7C8687A-CA9A-7740-A7F6-83DE24B5EF49}" srcOrd="1" destOrd="0" presId="urn:microsoft.com/office/officeart/2008/layout/LinedList"/>
    <dgm:cxn modelId="{DDC00DF3-4335-FE4A-B88C-3249841EEC7B}" type="presParOf" srcId="{A7C8687A-CA9A-7740-A7F6-83DE24B5EF49}" destId="{961711C0-043C-B84D-A388-344ADF872E27}" srcOrd="0" destOrd="0" presId="urn:microsoft.com/office/officeart/2008/layout/LinedList"/>
    <dgm:cxn modelId="{FB1BB6DF-DF54-254F-8483-693E6E676CD3}" type="presParOf" srcId="{A7C8687A-CA9A-7740-A7F6-83DE24B5EF49}" destId="{09417A7C-8C1C-444F-950E-D067B6226DCB}" srcOrd="1" destOrd="0" presId="urn:microsoft.com/office/officeart/2008/layout/LinedList"/>
    <dgm:cxn modelId="{4E3F93C4-B0DF-CF4C-A4E8-2781402B2044}" type="presParOf" srcId="{A87D9622-38AE-3B4C-A0CE-CC3DC03DDAFB}" destId="{F0B239B4-1008-A349-917B-541C17ED83B3}" srcOrd="2" destOrd="0" presId="urn:microsoft.com/office/officeart/2008/layout/LinedList"/>
    <dgm:cxn modelId="{CCB695AF-E938-BE42-A809-488E3C2F09D4}" type="presParOf" srcId="{A87D9622-38AE-3B4C-A0CE-CC3DC03DDAFB}" destId="{0F85A381-02C2-AC43-8C15-631998C5EFAB}" srcOrd="3" destOrd="0" presId="urn:microsoft.com/office/officeart/2008/layout/LinedList"/>
    <dgm:cxn modelId="{87CE0D49-0670-7D45-A3E2-6E3394AF9048}" type="presParOf" srcId="{0F85A381-02C2-AC43-8C15-631998C5EFAB}" destId="{6D332AB9-CFB2-F342-9755-6CF830C3E7AD}" srcOrd="0" destOrd="0" presId="urn:microsoft.com/office/officeart/2008/layout/LinedList"/>
    <dgm:cxn modelId="{7A29D6F5-E9EA-5B41-9F23-ECAD5E2682C2}" type="presParOf" srcId="{0F85A381-02C2-AC43-8C15-631998C5EFAB}" destId="{F7DF802A-F8A6-D848-B655-D9F8CBD194D4}" srcOrd="1" destOrd="0" presId="urn:microsoft.com/office/officeart/2008/layout/LinedList"/>
    <dgm:cxn modelId="{40CFC339-871B-F849-9458-8057A237102A}" type="presParOf" srcId="{A87D9622-38AE-3B4C-A0CE-CC3DC03DDAFB}" destId="{AE4704E9-A6F7-0B47-8F9C-CE31A5A28A5D}" srcOrd="4" destOrd="0" presId="urn:microsoft.com/office/officeart/2008/layout/LinedList"/>
    <dgm:cxn modelId="{AABFEA2E-4A31-6E46-9056-401D4C19DF66}" type="presParOf" srcId="{A87D9622-38AE-3B4C-A0CE-CC3DC03DDAFB}" destId="{DF0EC3F0-65A8-E14C-9E5A-3C211F2019CD}" srcOrd="5" destOrd="0" presId="urn:microsoft.com/office/officeart/2008/layout/LinedList"/>
    <dgm:cxn modelId="{FDAAD144-C0CF-1F4F-8BF9-E73869244932}" type="presParOf" srcId="{DF0EC3F0-65A8-E14C-9E5A-3C211F2019CD}" destId="{4E13D552-B517-4C40-8663-A400DAE1650A}" srcOrd="0" destOrd="0" presId="urn:microsoft.com/office/officeart/2008/layout/LinedList"/>
    <dgm:cxn modelId="{47F92CD1-A89E-F642-8FC8-9EDBEBD313CD}" type="presParOf" srcId="{DF0EC3F0-65A8-E14C-9E5A-3C211F2019CD}" destId="{ABA65497-D97F-3B49-B333-0CBDCAB9CE9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DB90CCF-84BB-D84A-93ED-A9F77738EC2E}" type="doc">
      <dgm:prSet loTypeId="urn:microsoft.com/office/officeart/2005/8/layout/list1" loCatId="list" qsTypeId="urn:microsoft.com/office/officeart/2005/8/quickstyle/3d1" qsCatId="3D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0ADAC9F-54DE-7142-B150-D6B4A405847B}">
      <dgm:prSet phldrT="[Text]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dirty="0"/>
            <a:t>Features</a:t>
          </a:r>
        </a:p>
      </dgm:t>
    </dgm:pt>
    <dgm:pt modelId="{402BD8C1-BA34-7747-996C-8CCD081234D8}" type="parTrans" cxnId="{FC392DA3-9414-B249-A5F2-00937B8C139C}">
      <dgm:prSet/>
      <dgm:spPr/>
      <dgm:t>
        <a:bodyPr/>
        <a:lstStyle/>
        <a:p>
          <a:endParaRPr lang="en-US"/>
        </a:p>
      </dgm:t>
    </dgm:pt>
    <dgm:pt modelId="{C24D8EF4-280E-F248-A223-83958B88E730}" type="sibTrans" cxnId="{FC392DA3-9414-B249-A5F2-00937B8C139C}">
      <dgm:prSet/>
      <dgm:spPr/>
      <dgm:t>
        <a:bodyPr/>
        <a:lstStyle/>
        <a:p>
          <a:endParaRPr lang="en-US"/>
        </a:p>
      </dgm:t>
    </dgm:pt>
    <dgm:pt modelId="{C625AC1D-4267-D64B-8F4C-70366BBD367A}">
      <dgm:prSet phldrT="[Text]"/>
      <dgm:spPr/>
      <dgm:t>
        <a:bodyPr/>
        <a:lstStyle/>
        <a:p>
          <a:r>
            <a:rPr lang="en-SG" dirty="0"/>
            <a:t>Birth Rate </a:t>
          </a:r>
          <a:endParaRPr lang="en-US" dirty="0"/>
        </a:p>
      </dgm:t>
    </dgm:pt>
    <dgm:pt modelId="{C90DD308-461E-8445-94BE-61F90AF0E24A}" type="parTrans" cxnId="{CE544314-778C-6943-8B6D-6C9E818C46ED}">
      <dgm:prSet/>
      <dgm:spPr/>
      <dgm:t>
        <a:bodyPr/>
        <a:lstStyle/>
        <a:p>
          <a:endParaRPr lang="en-US"/>
        </a:p>
      </dgm:t>
    </dgm:pt>
    <dgm:pt modelId="{28576AB3-C207-0949-9B99-B2B8D0011F6B}" type="sibTrans" cxnId="{CE544314-778C-6943-8B6D-6C9E818C46ED}">
      <dgm:prSet/>
      <dgm:spPr/>
      <dgm:t>
        <a:bodyPr/>
        <a:lstStyle/>
        <a:p>
          <a:endParaRPr lang="en-US"/>
        </a:p>
      </dgm:t>
    </dgm:pt>
    <dgm:pt modelId="{2ECC4BF9-F93E-6A4F-999F-B081C35DE89B}">
      <dgm:prSet phldrT="[Text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dirty="0"/>
            <a:t>Target</a:t>
          </a:r>
        </a:p>
      </dgm:t>
    </dgm:pt>
    <dgm:pt modelId="{0D849D67-A940-9E49-BB5D-586A5C8A5386}" type="parTrans" cxnId="{32AB6979-0EB3-CB45-A715-05EF4F281816}">
      <dgm:prSet/>
      <dgm:spPr/>
      <dgm:t>
        <a:bodyPr/>
        <a:lstStyle/>
        <a:p>
          <a:endParaRPr lang="en-US"/>
        </a:p>
      </dgm:t>
    </dgm:pt>
    <dgm:pt modelId="{5A591504-96C8-1145-9915-7FE7A5BF0B9A}" type="sibTrans" cxnId="{32AB6979-0EB3-CB45-A715-05EF4F281816}">
      <dgm:prSet/>
      <dgm:spPr/>
      <dgm:t>
        <a:bodyPr/>
        <a:lstStyle/>
        <a:p>
          <a:endParaRPr lang="en-US"/>
        </a:p>
      </dgm:t>
    </dgm:pt>
    <dgm:pt modelId="{0CF9EF5C-DE52-5C4F-BA66-21C9551D7885}">
      <dgm:prSet phldrT="[Text]"/>
      <dgm:spPr/>
      <dgm:t>
        <a:bodyPr/>
        <a:lstStyle/>
        <a:p>
          <a:r>
            <a:rPr lang="en-US" dirty="0"/>
            <a:t>Life Expectancy</a:t>
          </a:r>
        </a:p>
      </dgm:t>
    </dgm:pt>
    <dgm:pt modelId="{0338EC75-791F-E44D-8624-458BC63D24DF}" type="parTrans" cxnId="{1033427A-2262-5D40-8865-9911C1326442}">
      <dgm:prSet/>
      <dgm:spPr/>
      <dgm:t>
        <a:bodyPr/>
        <a:lstStyle/>
        <a:p>
          <a:endParaRPr lang="en-US"/>
        </a:p>
      </dgm:t>
    </dgm:pt>
    <dgm:pt modelId="{2E5B3A8E-B940-F342-92CD-F5346086BD98}" type="sibTrans" cxnId="{1033427A-2262-5D40-8865-9911C1326442}">
      <dgm:prSet/>
      <dgm:spPr/>
      <dgm:t>
        <a:bodyPr/>
        <a:lstStyle/>
        <a:p>
          <a:endParaRPr lang="en-US"/>
        </a:p>
      </dgm:t>
    </dgm:pt>
    <dgm:pt modelId="{CC8E8E12-2FF7-3742-9905-6336A6415E50}">
      <dgm:prSet/>
      <dgm:spPr/>
      <dgm:t>
        <a:bodyPr/>
        <a:lstStyle/>
        <a:p>
          <a:r>
            <a:rPr lang="en-SG" dirty="0"/>
            <a:t>Population </a:t>
          </a:r>
        </a:p>
      </dgm:t>
    </dgm:pt>
    <dgm:pt modelId="{83B69075-1F4A-4447-814D-9E3D628F9869}" type="parTrans" cxnId="{98655600-02A9-794A-A2A7-3A7FD0AD6F0F}">
      <dgm:prSet/>
      <dgm:spPr/>
      <dgm:t>
        <a:bodyPr/>
        <a:lstStyle/>
        <a:p>
          <a:endParaRPr lang="en-US"/>
        </a:p>
      </dgm:t>
    </dgm:pt>
    <dgm:pt modelId="{CD57B04A-EC4B-8648-AF98-389C92C7B0FB}" type="sibTrans" cxnId="{98655600-02A9-794A-A2A7-3A7FD0AD6F0F}">
      <dgm:prSet/>
      <dgm:spPr/>
      <dgm:t>
        <a:bodyPr/>
        <a:lstStyle/>
        <a:p>
          <a:endParaRPr lang="en-US"/>
        </a:p>
      </dgm:t>
    </dgm:pt>
    <dgm:pt modelId="{12C66E27-642D-D843-AC8B-3BB0BFA25740}">
      <dgm:prSet/>
      <dgm:spPr/>
      <dgm:t>
        <a:bodyPr/>
        <a:lstStyle/>
        <a:p>
          <a:r>
            <a:rPr lang="en-SG" dirty="0"/>
            <a:t>Area </a:t>
          </a:r>
        </a:p>
      </dgm:t>
    </dgm:pt>
    <dgm:pt modelId="{2130A997-887F-7842-89D0-2F60C039A312}" type="parTrans" cxnId="{B5D89F92-A056-3240-B0F9-06D8763C640E}">
      <dgm:prSet/>
      <dgm:spPr/>
      <dgm:t>
        <a:bodyPr/>
        <a:lstStyle/>
        <a:p>
          <a:endParaRPr lang="en-US"/>
        </a:p>
      </dgm:t>
    </dgm:pt>
    <dgm:pt modelId="{70EBF38E-5625-3946-AAB5-E3960BBF5B26}" type="sibTrans" cxnId="{B5D89F92-A056-3240-B0F9-06D8763C640E}">
      <dgm:prSet/>
      <dgm:spPr/>
      <dgm:t>
        <a:bodyPr/>
        <a:lstStyle/>
        <a:p>
          <a:endParaRPr lang="en-US"/>
        </a:p>
      </dgm:t>
    </dgm:pt>
    <dgm:pt modelId="{797CE0D9-B2D0-F243-B743-E9F0C3B4D83C}">
      <dgm:prSet/>
      <dgm:spPr/>
      <dgm:t>
        <a:bodyPr/>
        <a:lstStyle/>
        <a:p>
          <a:r>
            <a:rPr lang="en-SG" dirty="0"/>
            <a:t>Environmental Performance Index (EPI)</a:t>
          </a:r>
        </a:p>
      </dgm:t>
    </dgm:pt>
    <dgm:pt modelId="{A605D73A-851D-9944-99AC-89BF5C0B9B6A}" type="parTrans" cxnId="{0AC5C9E6-A8E2-FC42-8D41-A118779ABD87}">
      <dgm:prSet/>
      <dgm:spPr/>
      <dgm:t>
        <a:bodyPr/>
        <a:lstStyle/>
        <a:p>
          <a:endParaRPr lang="en-US"/>
        </a:p>
      </dgm:t>
    </dgm:pt>
    <dgm:pt modelId="{811EF711-90E0-B74D-8DAB-289B7D0CD4E4}" type="sibTrans" cxnId="{0AC5C9E6-A8E2-FC42-8D41-A118779ABD87}">
      <dgm:prSet/>
      <dgm:spPr/>
      <dgm:t>
        <a:bodyPr/>
        <a:lstStyle/>
        <a:p>
          <a:endParaRPr lang="en-US"/>
        </a:p>
      </dgm:t>
    </dgm:pt>
    <dgm:pt modelId="{4989A7A0-4A01-CB48-B258-7977429C677B}">
      <dgm:prSet/>
      <dgm:spPr/>
      <dgm:t>
        <a:bodyPr/>
        <a:lstStyle/>
        <a:p>
          <a:r>
            <a:rPr lang="en-SG" dirty="0"/>
            <a:t>Gross Domestic Product (GDP)</a:t>
          </a:r>
        </a:p>
      </dgm:t>
    </dgm:pt>
    <dgm:pt modelId="{01D75EAD-215C-C14B-B663-DFE92EE08B24}" type="parTrans" cxnId="{3F28C1FA-88F1-6A40-9FD5-C31000997E0E}">
      <dgm:prSet/>
      <dgm:spPr/>
      <dgm:t>
        <a:bodyPr/>
        <a:lstStyle/>
        <a:p>
          <a:endParaRPr lang="en-US"/>
        </a:p>
      </dgm:t>
    </dgm:pt>
    <dgm:pt modelId="{AC41DA48-CC37-CB4A-9975-CE96076A4C5A}" type="sibTrans" cxnId="{3F28C1FA-88F1-6A40-9FD5-C31000997E0E}">
      <dgm:prSet/>
      <dgm:spPr/>
      <dgm:t>
        <a:bodyPr/>
        <a:lstStyle/>
        <a:p>
          <a:endParaRPr lang="en-US"/>
        </a:p>
      </dgm:t>
    </dgm:pt>
    <dgm:pt modelId="{12A5D86C-7DFA-A842-AA6C-958D06B1B396}">
      <dgm:prSet/>
      <dgm:spPr/>
      <dgm:t>
        <a:bodyPr/>
        <a:lstStyle/>
        <a:p>
          <a:r>
            <a:rPr lang="en-SG" dirty="0"/>
            <a:t>Health Expenditure </a:t>
          </a:r>
        </a:p>
      </dgm:t>
    </dgm:pt>
    <dgm:pt modelId="{0B902DA3-53E6-854B-B98A-5CC3D8E79B3C}" type="parTrans" cxnId="{FB672903-2B93-C146-BB82-9D9C2FC99CDD}">
      <dgm:prSet/>
      <dgm:spPr/>
      <dgm:t>
        <a:bodyPr/>
        <a:lstStyle/>
        <a:p>
          <a:endParaRPr lang="en-US"/>
        </a:p>
      </dgm:t>
    </dgm:pt>
    <dgm:pt modelId="{74F59F79-5141-4D4D-8862-75715DDD1610}" type="sibTrans" cxnId="{FB672903-2B93-C146-BB82-9D9C2FC99CDD}">
      <dgm:prSet/>
      <dgm:spPr/>
      <dgm:t>
        <a:bodyPr/>
        <a:lstStyle/>
        <a:p>
          <a:endParaRPr lang="en-US"/>
        </a:p>
      </dgm:t>
    </dgm:pt>
    <dgm:pt modelId="{6EF387CE-B35B-5746-8AE3-3772B1433919}">
      <dgm:prSet/>
      <dgm:spPr/>
      <dgm:t>
        <a:bodyPr/>
        <a:lstStyle/>
        <a:p>
          <a:r>
            <a:rPr lang="en-SG" dirty="0"/>
            <a:t>Heart Disease Rate </a:t>
          </a:r>
        </a:p>
      </dgm:t>
    </dgm:pt>
    <dgm:pt modelId="{7D02E5C8-FCB6-A043-9799-C9C182B9E68F}" type="parTrans" cxnId="{B066CE10-5221-6242-BF2E-572B9B11A1A8}">
      <dgm:prSet/>
      <dgm:spPr/>
      <dgm:t>
        <a:bodyPr/>
        <a:lstStyle/>
        <a:p>
          <a:endParaRPr lang="en-US"/>
        </a:p>
      </dgm:t>
    </dgm:pt>
    <dgm:pt modelId="{5429CC02-D951-CA47-A47D-8F8B767DCF25}" type="sibTrans" cxnId="{B066CE10-5221-6242-BF2E-572B9B11A1A8}">
      <dgm:prSet/>
      <dgm:spPr/>
      <dgm:t>
        <a:bodyPr/>
        <a:lstStyle/>
        <a:p>
          <a:endParaRPr lang="en-US"/>
        </a:p>
      </dgm:t>
    </dgm:pt>
    <dgm:pt modelId="{3545B03B-5663-0749-9C64-88AEFC15F95D}">
      <dgm:prSet/>
      <dgm:spPr/>
      <dgm:t>
        <a:bodyPr/>
        <a:lstStyle/>
        <a:p>
          <a:r>
            <a:rPr lang="en-SG" dirty="0"/>
            <a:t>Cancer Rate </a:t>
          </a:r>
        </a:p>
      </dgm:t>
    </dgm:pt>
    <dgm:pt modelId="{E02A8861-C82A-B146-9963-EFE8A4692A65}" type="parTrans" cxnId="{ED095C53-2CB2-C546-89FC-99E123A024F5}">
      <dgm:prSet/>
      <dgm:spPr/>
      <dgm:t>
        <a:bodyPr/>
        <a:lstStyle/>
        <a:p>
          <a:endParaRPr lang="en-US"/>
        </a:p>
      </dgm:t>
    </dgm:pt>
    <dgm:pt modelId="{E4B859D8-F190-9B4E-8657-53DD48186220}" type="sibTrans" cxnId="{ED095C53-2CB2-C546-89FC-99E123A024F5}">
      <dgm:prSet/>
      <dgm:spPr/>
      <dgm:t>
        <a:bodyPr/>
        <a:lstStyle/>
        <a:p>
          <a:endParaRPr lang="en-US"/>
        </a:p>
      </dgm:t>
    </dgm:pt>
    <dgm:pt modelId="{569B8781-912A-C14C-83B6-4677096DB9D1}">
      <dgm:prSet/>
      <dgm:spPr/>
      <dgm:t>
        <a:bodyPr/>
        <a:lstStyle/>
        <a:p>
          <a:r>
            <a:rPr lang="en-SG" dirty="0"/>
            <a:t>Stroke Rate</a:t>
          </a:r>
          <a:endParaRPr lang="en-US" dirty="0"/>
        </a:p>
      </dgm:t>
    </dgm:pt>
    <dgm:pt modelId="{CAF67B99-9241-4743-B9E4-A7348159F28E}" type="parTrans" cxnId="{8E988C1A-FED1-4B43-A737-98A5E15D9E9C}">
      <dgm:prSet/>
      <dgm:spPr/>
      <dgm:t>
        <a:bodyPr/>
        <a:lstStyle/>
        <a:p>
          <a:endParaRPr lang="en-US"/>
        </a:p>
      </dgm:t>
    </dgm:pt>
    <dgm:pt modelId="{0EED9566-F2D6-5E4D-881C-6A13381DC04C}" type="sibTrans" cxnId="{8E988C1A-FED1-4B43-A737-98A5E15D9E9C}">
      <dgm:prSet/>
      <dgm:spPr/>
      <dgm:t>
        <a:bodyPr/>
        <a:lstStyle/>
        <a:p>
          <a:endParaRPr lang="en-US"/>
        </a:p>
      </dgm:t>
    </dgm:pt>
    <dgm:pt modelId="{6B7A4F5F-7F00-4A45-9DC0-B53370F0C2FC}" type="pres">
      <dgm:prSet presAssocID="{ADB90CCF-84BB-D84A-93ED-A9F77738EC2E}" presName="linear" presStyleCnt="0">
        <dgm:presLayoutVars>
          <dgm:dir/>
          <dgm:animLvl val="lvl"/>
          <dgm:resizeHandles val="exact"/>
        </dgm:presLayoutVars>
      </dgm:prSet>
      <dgm:spPr/>
    </dgm:pt>
    <dgm:pt modelId="{E28576F2-885C-584C-A7E6-45ED96F76798}" type="pres">
      <dgm:prSet presAssocID="{B0ADAC9F-54DE-7142-B150-D6B4A405847B}" presName="parentLin" presStyleCnt="0"/>
      <dgm:spPr/>
    </dgm:pt>
    <dgm:pt modelId="{EC00423E-59FC-5D45-881C-BB72AB5B3327}" type="pres">
      <dgm:prSet presAssocID="{B0ADAC9F-54DE-7142-B150-D6B4A405847B}" presName="parentLeftMargin" presStyleLbl="node1" presStyleIdx="0" presStyleCnt="2"/>
      <dgm:spPr/>
    </dgm:pt>
    <dgm:pt modelId="{5920FDAD-F04C-DD41-BDEB-299E39BCB191}" type="pres">
      <dgm:prSet presAssocID="{B0ADAC9F-54DE-7142-B150-D6B4A405847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2B458973-570E-9248-B654-ADAF212F99D1}" type="pres">
      <dgm:prSet presAssocID="{B0ADAC9F-54DE-7142-B150-D6B4A405847B}" presName="negativeSpace" presStyleCnt="0"/>
      <dgm:spPr/>
    </dgm:pt>
    <dgm:pt modelId="{CFD73B65-055D-C249-97EC-F54D8E1BB03E}" type="pres">
      <dgm:prSet presAssocID="{B0ADAC9F-54DE-7142-B150-D6B4A405847B}" presName="childText" presStyleLbl="conFgAcc1" presStyleIdx="0" presStyleCnt="2">
        <dgm:presLayoutVars>
          <dgm:bulletEnabled val="1"/>
        </dgm:presLayoutVars>
      </dgm:prSet>
      <dgm:spPr/>
    </dgm:pt>
    <dgm:pt modelId="{D41A37AE-183C-164C-8B48-CCA64EB8C795}" type="pres">
      <dgm:prSet presAssocID="{C24D8EF4-280E-F248-A223-83958B88E730}" presName="spaceBetweenRectangles" presStyleCnt="0"/>
      <dgm:spPr/>
    </dgm:pt>
    <dgm:pt modelId="{C6E62395-1CAE-544E-A375-EA172D2DDFF5}" type="pres">
      <dgm:prSet presAssocID="{2ECC4BF9-F93E-6A4F-999F-B081C35DE89B}" presName="parentLin" presStyleCnt="0"/>
      <dgm:spPr/>
    </dgm:pt>
    <dgm:pt modelId="{D5557B1A-FB00-0147-8D0D-0B284075495B}" type="pres">
      <dgm:prSet presAssocID="{2ECC4BF9-F93E-6A4F-999F-B081C35DE89B}" presName="parentLeftMargin" presStyleLbl="node1" presStyleIdx="0" presStyleCnt="2"/>
      <dgm:spPr/>
    </dgm:pt>
    <dgm:pt modelId="{33D073EA-E823-7B44-97E1-435741A0A966}" type="pres">
      <dgm:prSet presAssocID="{2ECC4BF9-F93E-6A4F-999F-B081C35DE89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7D09E6C8-1EC9-F749-BD8D-C9EB7F64D972}" type="pres">
      <dgm:prSet presAssocID="{2ECC4BF9-F93E-6A4F-999F-B081C35DE89B}" presName="negativeSpace" presStyleCnt="0"/>
      <dgm:spPr/>
    </dgm:pt>
    <dgm:pt modelId="{91229FBB-D098-5F48-ABF6-DB364FF2FC8A}" type="pres">
      <dgm:prSet presAssocID="{2ECC4BF9-F93E-6A4F-999F-B081C35DE89B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98655600-02A9-794A-A2A7-3A7FD0AD6F0F}" srcId="{B0ADAC9F-54DE-7142-B150-D6B4A405847B}" destId="{CC8E8E12-2FF7-3742-9905-6336A6415E50}" srcOrd="1" destOrd="0" parTransId="{83B69075-1F4A-4447-814D-9E3D628F9869}" sibTransId="{CD57B04A-EC4B-8648-AF98-389C92C7B0FB}"/>
    <dgm:cxn modelId="{FB672903-2B93-C146-BB82-9D9C2FC99CDD}" srcId="{B0ADAC9F-54DE-7142-B150-D6B4A405847B}" destId="{12A5D86C-7DFA-A842-AA6C-958D06B1B396}" srcOrd="5" destOrd="0" parTransId="{0B902DA3-53E6-854B-B98A-5CC3D8E79B3C}" sibTransId="{74F59F79-5141-4D4D-8862-75715DDD1610}"/>
    <dgm:cxn modelId="{A82B030B-12AE-7341-ADB7-06A874F47C06}" type="presOf" srcId="{3545B03B-5663-0749-9C64-88AEFC15F95D}" destId="{CFD73B65-055D-C249-97EC-F54D8E1BB03E}" srcOrd="0" destOrd="7" presId="urn:microsoft.com/office/officeart/2005/8/layout/list1"/>
    <dgm:cxn modelId="{B066CE10-5221-6242-BF2E-572B9B11A1A8}" srcId="{B0ADAC9F-54DE-7142-B150-D6B4A405847B}" destId="{6EF387CE-B35B-5746-8AE3-3772B1433919}" srcOrd="6" destOrd="0" parTransId="{7D02E5C8-FCB6-A043-9799-C9C182B9E68F}" sibTransId="{5429CC02-D951-CA47-A47D-8F8B767DCF25}"/>
    <dgm:cxn modelId="{CE544314-778C-6943-8B6D-6C9E818C46ED}" srcId="{B0ADAC9F-54DE-7142-B150-D6B4A405847B}" destId="{C625AC1D-4267-D64B-8F4C-70366BBD367A}" srcOrd="0" destOrd="0" parTransId="{C90DD308-461E-8445-94BE-61F90AF0E24A}" sibTransId="{28576AB3-C207-0949-9B99-B2B8D0011F6B}"/>
    <dgm:cxn modelId="{B3917815-2296-6A41-81EF-51CFBBE58306}" type="presOf" srcId="{569B8781-912A-C14C-83B6-4677096DB9D1}" destId="{CFD73B65-055D-C249-97EC-F54D8E1BB03E}" srcOrd="0" destOrd="8" presId="urn:microsoft.com/office/officeart/2005/8/layout/list1"/>
    <dgm:cxn modelId="{8E988C1A-FED1-4B43-A737-98A5E15D9E9C}" srcId="{B0ADAC9F-54DE-7142-B150-D6B4A405847B}" destId="{569B8781-912A-C14C-83B6-4677096DB9D1}" srcOrd="8" destOrd="0" parTransId="{CAF67B99-9241-4743-B9E4-A7348159F28E}" sibTransId="{0EED9566-F2D6-5E4D-881C-6A13381DC04C}"/>
    <dgm:cxn modelId="{D9744222-53FD-FA46-92C3-69696FB668FC}" type="presOf" srcId="{2ECC4BF9-F93E-6A4F-999F-B081C35DE89B}" destId="{D5557B1A-FB00-0147-8D0D-0B284075495B}" srcOrd="0" destOrd="0" presId="urn:microsoft.com/office/officeart/2005/8/layout/list1"/>
    <dgm:cxn modelId="{23BB8548-2478-204F-8240-660E4D689527}" type="presOf" srcId="{12C66E27-642D-D843-AC8B-3BB0BFA25740}" destId="{CFD73B65-055D-C249-97EC-F54D8E1BB03E}" srcOrd="0" destOrd="2" presId="urn:microsoft.com/office/officeart/2005/8/layout/list1"/>
    <dgm:cxn modelId="{24901650-0E8E-2247-B16E-AD3AE23A6252}" type="presOf" srcId="{0CF9EF5C-DE52-5C4F-BA66-21C9551D7885}" destId="{91229FBB-D098-5F48-ABF6-DB364FF2FC8A}" srcOrd="0" destOrd="0" presId="urn:microsoft.com/office/officeart/2005/8/layout/list1"/>
    <dgm:cxn modelId="{ED095C53-2CB2-C546-89FC-99E123A024F5}" srcId="{B0ADAC9F-54DE-7142-B150-D6B4A405847B}" destId="{3545B03B-5663-0749-9C64-88AEFC15F95D}" srcOrd="7" destOrd="0" parTransId="{E02A8861-C82A-B146-9963-EFE8A4692A65}" sibTransId="{E4B859D8-F190-9B4E-8657-53DD48186220}"/>
    <dgm:cxn modelId="{42FA8C55-8866-314B-81D8-08BC88FCAE62}" type="presOf" srcId="{B0ADAC9F-54DE-7142-B150-D6B4A405847B}" destId="{5920FDAD-F04C-DD41-BDEB-299E39BCB191}" srcOrd="1" destOrd="0" presId="urn:microsoft.com/office/officeart/2005/8/layout/list1"/>
    <dgm:cxn modelId="{A85C2A56-CF45-194A-AC28-5AFD31E97A16}" type="presOf" srcId="{2ECC4BF9-F93E-6A4F-999F-B081C35DE89B}" destId="{33D073EA-E823-7B44-97E1-435741A0A966}" srcOrd="1" destOrd="0" presId="urn:microsoft.com/office/officeart/2005/8/layout/list1"/>
    <dgm:cxn modelId="{32AB6979-0EB3-CB45-A715-05EF4F281816}" srcId="{ADB90CCF-84BB-D84A-93ED-A9F77738EC2E}" destId="{2ECC4BF9-F93E-6A4F-999F-B081C35DE89B}" srcOrd="1" destOrd="0" parTransId="{0D849D67-A940-9E49-BB5D-586A5C8A5386}" sibTransId="{5A591504-96C8-1145-9915-7FE7A5BF0B9A}"/>
    <dgm:cxn modelId="{1033427A-2262-5D40-8865-9911C1326442}" srcId="{2ECC4BF9-F93E-6A4F-999F-B081C35DE89B}" destId="{0CF9EF5C-DE52-5C4F-BA66-21C9551D7885}" srcOrd="0" destOrd="0" parTransId="{0338EC75-791F-E44D-8624-458BC63D24DF}" sibTransId="{2E5B3A8E-B940-F342-92CD-F5346086BD98}"/>
    <dgm:cxn modelId="{C89ED483-3416-4849-A3DB-B8627CC4DFC9}" type="presOf" srcId="{B0ADAC9F-54DE-7142-B150-D6B4A405847B}" destId="{EC00423E-59FC-5D45-881C-BB72AB5B3327}" srcOrd="0" destOrd="0" presId="urn:microsoft.com/office/officeart/2005/8/layout/list1"/>
    <dgm:cxn modelId="{B5D89F92-A056-3240-B0F9-06D8763C640E}" srcId="{B0ADAC9F-54DE-7142-B150-D6B4A405847B}" destId="{12C66E27-642D-D843-AC8B-3BB0BFA25740}" srcOrd="2" destOrd="0" parTransId="{2130A997-887F-7842-89D0-2F60C039A312}" sibTransId="{70EBF38E-5625-3946-AAB5-E3960BBF5B26}"/>
    <dgm:cxn modelId="{5705DC9F-A106-4448-A94B-1C73C95002F6}" type="presOf" srcId="{ADB90CCF-84BB-D84A-93ED-A9F77738EC2E}" destId="{6B7A4F5F-7F00-4A45-9DC0-B53370F0C2FC}" srcOrd="0" destOrd="0" presId="urn:microsoft.com/office/officeart/2005/8/layout/list1"/>
    <dgm:cxn modelId="{DB2D83A0-4450-9244-8D93-8F660FD2E590}" type="presOf" srcId="{C625AC1D-4267-D64B-8F4C-70366BBD367A}" destId="{CFD73B65-055D-C249-97EC-F54D8E1BB03E}" srcOrd="0" destOrd="0" presId="urn:microsoft.com/office/officeart/2005/8/layout/list1"/>
    <dgm:cxn modelId="{FC392DA3-9414-B249-A5F2-00937B8C139C}" srcId="{ADB90CCF-84BB-D84A-93ED-A9F77738EC2E}" destId="{B0ADAC9F-54DE-7142-B150-D6B4A405847B}" srcOrd="0" destOrd="0" parTransId="{402BD8C1-BA34-7747-996C-8CCD081234D8}" sibTransId="{C24D8EF4-280E-F248-A223-83958B88E730}"/>
    <dgm:cxn modelId="{90D8A2B7-9225-D248-96A4-F96F73628452}" type="presOf" srcId="{6EF387CE-B35B-5746-8AE3-3772B1433919}" destId="{CFD73B65-055D-C249-97EC-F54D8E1BB03E}" srcOrd="0" destOrd="6" presId="urn:microsoft.com/office/officeart/2005/8/layout/list1"/>
    <dgm:cxn modelId="{594118CB-A7B1-3342-BFDC-35B7CE201AE8}" type="presOf" srcId="{12A5D86C-7DFA-A842-AA6C-958D06B1B396}" destId="{CFD73B65-055D-C249-97EC-F54D8E1BB03E}" srcOrd="0" destOrd="5" presId="urn:microsoft.com/office/officeart/2005/8/layout/list1"/>
    <dgm:cxn modelId="{FD4D28D3-F36A-6344-9439-FB913829E662}" type="presOf" srcId="{4989A7A0-4A01-CB48-B258-7977429C677B}" destId="{CFD73B65-055D-C249-97EC-F54D8E1BB03E}" srcOrd="0" destOrd="4" presId="urn:microsoft.com/office/officeart/2005/8/layout/list1"/>
    <dgm:cxn modelId="{0AC5C9E6-A8E2-FC42-8D41-A118779ABD87}" srcId="{B0ADAC9F-54DE-7142-B150-D6B4A405847B}" destId="{797CE0D9-B2D0-F243-B743-E9F0C3B4D83C}" srcOrd="3" destOrd="0" parTransId="{A605D73A-851D-9944-99AC-89BF5C0B9B6A}" sibTransId="{811EF711-90E0-B74D-8DAB-289B7D0CD4E4}"/>
    <dgm:cxn modelId="{3CE52CF7-A943-8344-AB00-70A799C11B88}" type="presOf" srcId="{CC8E8E12-2FF7-3742-9905-6336A6415E50}" destId="{CFD73B65-055D-C249-97EC-F54D8E1BB03E}" srcOrd="0" destOrd="1" presId="urn:microsoft.com/office/officeart/2005/8/layout/list1"/>
    <dgm:cxn modelId="{4D875AFA-26BA-4E44-A969-53D5E11BEB1A}" type="presOf" srcId="{797CE0D9-B2D0-F243-B743-E9F0C3B4D83C}" destId="{CFD73B65-055D-C249-97EC-F54D8E1BB03E}" srcOrd="0" destOrd="3" presId="urn:microsoft.com/office/officeart/2005/8/layout/list1"/>
    <dgm:cxn modelId="{3F28C1FA-88F1-6A40-9FD5-C31000997E0E}" srcId="{B0ADAC9F-54DE-7142-B150-D6B4A405847B}" destId="{4989A7A0-4A01-CB48-B258-7977429C677B}" srcOrd="4" destOrd="0" parTransId="{01D75EAD-215C-C14B-B663-DFE92EE08B24}" sibTransId="{AC41DA48-CC37-CB4A-9975-CE96076A4C5A}"/>
    <dgm:cxn modelId="{873E5FD8-4197-304A-8E62-B39E87531E44}" type="presParOf" srcId="{6B7A4F5F-7F00-4A45-9DC0-B53370F0C2FC}" destId="{E28576F2-885C-584C-A7E6-45ED96F76798}" srcOrd="0" destOrd="0" presId="urn:microsoft.com/office/officeart/2005/8/layout/list1"/>
    <dgm:cxn modelId="{15572032-0313-624E-9931-17D2D07D443E}" type="presParOf" srcId="{E28576F2-885C-584C-A7E6-45ED96F76798}" destId="{EC00423E-59FC-5D45-881C-BB72AB5B3327}" srcOrd="0" destOrd="0" presId="urn:microsoft.com/office/officeart/2005/8/layout/list1"/>
    <dgm:cxn modelId="{161FD3B8-FE89-E143-AC1D-C267342C2759}" type="presParOf" srcId="{E28576F2-885C-584C-A7E6-45ED96F76798}" destId="{5920FDAD-F04C-DD41-BDEB-299E39BCB191}" srcOrd="1" destOrd="0" presId="urn:microsoft.com/office/officeart/2005/8/layout/list1"/>
    <dgm:cxn modelId="{BE82C169-E205-B441-8599-2331EC50C05B}" type="presParOf" srcId="{6B7A4F5F-7F00-4A45-9DC0-B53370F0C2FC}" destId="{2B458973-570E-9248-B654-ADAF212F99D1}" srcOrd="1" destOrd="0" presId="urn:microsoft.com/office/officeart/2005/8/layout/list1"/>
    <dgm:cxn modelId="{42EA0D85-7E29-714F-AE3B-22DE31458221}" type="presParOf" srcId="{6B7A4F5F-7F00-4A45-9DC0-B53370F0C2FC}" destId="{CFD73B65-055D-C249-97EC-F54D8E1BB03E}" srcOrd="2" destOrd="0" presId="urn:microsoft.com/office/officeart/2005/8/layout/list1"/>
    <dgm:cxn modelId="{685405B3-0221-4D4D-9CF4-5A2BAF4E48AB}" type="presParOf" srcId="{6B7A4F5F-7F00-4A45-9DC0-B53370F0C2FC}" destId="{D41A37AE-183C-164C-8B48-CCA64EB8C795}" srcOrd="3" destOrd="0" presId="urn:microsoft.com/office/officeart/2005/8/layout/list1"/>
    <dgm:cxn modelId="{EFA8E7B1-70B9-5845-BE5F-521FF79F0551}" type="presParOf" srcId="{6B7A4F5F-7F00-4A45-9DC0-B53370F0C2FC}" destId="{C6E62395-1CAE-544E-A375-EA172D2DDFF5}" srcOrd="4" destOrd="0" presId="urn:microsoft.com/office/officeart/2005/8/layout/list1"/>
    <dgm:cxn modelId="{75605B5D-8497-B146-B6E4-A64A4C509F01}" type="presParOf" srcId="{C6E62395-1CAE-544E-A375-EA172D2DDFF5}" destId="{D5557B1A-FB00-0147-8D0D-0B284075495B}" srcOrd="0" destOrd="0" presId="urn:microsoft.com/office/officeart/2005/8/layout/list1"/>
    <dgm:cxn modelId="{28CDAFA0-12F6-6641-B356-1C879D050392}" type="presParOf" srcId="{C6E62395-1CAE-544E-A375-EA172D2DDFF5}" destId="{33D073EA-E823-7B44-97E1-435741A0A966}" srcOrd="1" destOrd="0" presId="urn:microsoft.com/office/officeart/2005/8/layout/list1"/>
    <dgm:cxn modelId="{D822FE0F-0505-CF45-9D87-D484836E5717}" type="presParOf" srcId="{6B7A4F5F-7F00-4A45-9DC0-B53370F0C2FC}" destId="{7D09E6C8-1EC9-F749-BD8D-C9EB7F64D972}" srcOrd="5" destOrd="0" presId="urn:microsoft.com/office/officeart/2005/8/layout/list1"/>
    <dgm:cxn modelId="{086C5E3E-8BBF-384E-AB0B-B0EB1331AD73}" type="presParOf" srcId="{6B7A4F5F-7F00-4A45-9DC0-B53370F0C2FC}" destId="{91229FBB-D098-5F48-ABF6-DB364FF2FC8A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0C2A5AC-81C0-8C43-962E-2C63DD52C68B}" type="doc">
      <dgm:prSet loTypeId="urn:microsoft.com/office/officeart/2008/layout/LinedList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411F7A14-B7F2-4D4E-9CB1-8F376F0FDB97}">
      <dgm:prSet phldrT="[Text]" custT="1"/>
      <dgm:spPr/>
      <dgm:t>
        <a:bodyPr/>
        <a:lstStyle/>
        <a:p>
          <a:endParaRPr lang="en-US" sz="2000" b="1" dirty="0">
            <a:solidFill>
              <a:srgbClr val="009193"/>
            </a:solidFill>
            <a:latin typeface="+mj-lt"/>
          </a:endParaRPr>
        </a:p>
      </dgm:t>
    </dgm:pt>
    <dgm:pt modelId="{F09B12F2-ACC5-954C-A842-30B04C8DDF4A}" type="parTrans" cxnId="{AFE14DD6-23EE-A040-A405-92DB285BE346}">
      <dgm:prSet/>
      <dgm:spPr/>
      <dgm:t>
        <a:bodyPr/>
        <a:lstStyle/>
        <a:p>
          <a:endParaRPr lang="en-US"/>
        </a:p>
      </dgm:t>
    </dgm:pt>
    <dgm:pt modelId="{300211C7-5ECB-0E40-BB78-3B1425F5ECA4}" type="sibTrans" cxnId="{AFE14DD6-23EE-A040-A405-92DB285BE346}">
      <dgm:prSet/>
      <dgm:spPr/>
      <dgm:t>
        <a:bodyPr/>
        <a:lstStyle/>
        <a:p>
          <a:endParaRPr lang="en-US"/>
        </a:p>
      </dgm:t>
    </dgm:pt>
    <dgm:pt modelId="{0D40E116-9320-FD4B-B169-762D53A88C1A}">
      <dgm:prSet phldrT="[Text]" custT="1"/>
      <dgm:spPr/>
      <dgm:t>
        <a:bodyPr/>
        <a:lstStyle/>
        <a:p>
          <a:pPr>
            <a:buFont typeface="Wingdings" pitchFamily="2" charset="2"/>
            <a:buChar char="Ø"/>
          </a:pPr>
          <a:r>
            <a:rPr lang="en-US" sz="1400" dirty="0"/>
            <a:t>The Demographic , Socio-economic indicators and current life expectancy numbers data is sourced from Wikipedia.</a:t>
          </a:r>
        </a:p>
      </dgm:t>
    </dgm:pt>
    <dgm:pt modelId="{8BDFD1E9-9566-0544-90F3-5A02C2470FF1}" type="parTrans" cxnId="{F37396C5-4831-4D4D-8872-886DECA3D633}">
      <dgm:prSet/>
      <dgm:spPr/>
      <dgm:t>
        <a:bodyPr/>
        <a:lstStyle/>
        <a:p>
          <a:endParaRPr lang="en-US"/>
        </a:p>
      </dgm:t>
    </dgm:pt>
    <dgm:pt modelId="{803C2867-C85E-4E4E-A356-46F6750FC7E3}" type="sibTrans" cxnId="{F37396C5-4831-4D4D-8872-886DECA3D633}">
      <dgm:prSet/>
      <dgm:spPr/>
      <dgm:t>
        <a:bodyPr/>
        <a:lstStyle/>
        <a:p>
          <a:endParaRPr lang="en-US"/>
        </a:p>
      </dgm:t>
    </dgm:pt>
    <dgm:pt modelId="{745A5A8F-04A5-5740-ADFE-724FD64513B4}">
      <dgm:prSet phldrT="[Text]" custT="1"/>
      <dgm:spPr/>
      <dgm:t>
        <a:bodyPr/>
        <a:lstStyle/>
        <a:p>
          <a:pPr>
            <a:buFont typeface="Wingdings" pitchFamily="2" charset="2"/>
            <a:buChar char="q"/>
          </a:pPr>
          <a:r>
            <a:rPr lang="en-US" sz="1400" dirty="0"/>
            <a:t>The disease  information is sourced </a:t>
          </a:r>
          <a:r>
            <a:rPr lang="en-US" sz="1400" dirty="0" err="1"/>
            <a:t>worldlifeexpectancy</a:t>
          </a:r>
          <a:r>
            <a:rPr lang="en-US" sz="1400" dirty="0"/>
            <a:t> data.</a:t>
          </a:r>
        </a:p>
      </dgm:t>
    </dgm:pt>
    <dgm:pt modelId="{0CD7689B-9903-EC4C-AC79-A091A8F7919C}" type="parTrans" cxnId="{742FC991-02EF-3A4A-B571-52EB46CFE27F}">
      <dgm:prSet/>
      <dgm:spPr/>
      <dgm:t>
        <a:bodyPr/>
        <a:lstStyle/>
        <a:p>
          <a:endParaRPr lang="en-US"/>
        </a:p>
      </dgm:t>
    </dgm:pt>
    <dgm:pt modelId="{E362C6FB-5D5A-F34E-976E-EB414B613DB5}" type="sibTrans" cxnId="{742FC991-02EF-3A4A-B571-52EB46CFE27F}">
      <dgm:prSet/>
      <dgm:spPr/>
      <dgm:t>
        <a:bodyPr/>
        <a:lstStyle/>
        <a:p>
          <a:endParaRPr lang="en-US"/>
        </a:p>
      </dgm:t>
    </dgm:pt>
    <dgm:pt modelId="{1CE42A6E-9C3A-9041-B7E0-C0E1E3F7F248}">
      <dgm:prSet custT="1"/>
      <dgm:spPr/>
      <dgm:t>
        <a:bodyPr/>
        <a:lstStyle/>
        <a:p>
          <a:r>
            <a:rPr lang="en-US" sz="1400" dirty="0"/>
            <a:t>Cross-country data between 2018 and </a:t>
          </a:r>
        </a:p>
        <a:p>
          <a:r>
            <a:rPr lang="en-US" sz="1400" dirty="0"/>
            <a:t>2019.</a:t>
          </a:r>
        </a:p>
      </dgm:t>
    </dgm:pt>
    <dgm:pt modelId="{B77E10B6-F5A2-7C49-982E-017964A5C077}" type="parTrans" cxnId="{BCBF43CF-2E32-ED4C-B882-1EEFC6E1DED7}">
      <dgm:prSet/>
      <dgm:spPr/>
      <dgm:t>
        <a:bodyPr/>
        <a:lstStyle/>
        <a:p>
          <a:endParaRPr lang="en-US"/>
        </a:p>
      </dgm:t>
    </dgm:pt>
    <dgm:pt modelId="{17AD2391-1EBD-AE45-8607-E2C50D80E912}" type="sibTrans" cxnId="{BCBF43CF-2E32-ED4C-B882-1EEFC6E1DED7}">
      <dgm:prSet/>
      <dgm:spPr/>
      <dgm:t>
        <a:bodyPr/>
        <a:lstStyle/>
        <a:p>
          <a:endParaRPr lang="en-US"/>
        </a:p>
      </dgm:t>
    </dgm:pt>
    <dgm:pt modelId="{3C742F46-CC36-574F-A08E-C8F88828ECD5}" type="pres">
      <dgm:prSet presAssocID="{80C2A5AC-81C0-8C43-962E-2C63DD52C68B}" presName="vert0" presStyleCnt="0">
        <dgm:presLayoutVars>
          <dgm:dir/>
          <dgm:animOne val="branch"/>
          <dgm:animLvl val="lvl"/>
        </dgm:presLayoutVars>
      </dgm:prSet>
      <dgm:spPr/>
    </dgm:pt>
    <dgm:pt modelId="{33BEA4C3-1CE0-4542-95F7-83B7A181FE50}" type="pres">
      <dgm:prSet presAssocID="{411F7A14-B7F2-4D4E-9CB1-8F376F0FDB97}" presName="thickLine" presStyleLbl="alignNode1" presStyleIdx="0" presStyleCnt="1"/>
      <dgm:spPr/>
    </dgm:pt>
    <dgm:pt modelId="{ACE3A2B3-2BB6-9F45-9B15-DE20AE1FB7E1}" type="pres">
      <dgm:prSet presAssocID="{411F7A14-B7F2-4D4E-9CB1-8F376F0FDB97}" presName="horz1" presStyleCnt="0"/>
      <dgm:spPr/>
    </dgm:pt>
    <dgm:pt modelId="{0CFE9549-F955-7340-B5AD-93786B48B24C}" type="pres">
      <dgm:prSet presAssocID="{411F7A14-B7F2-4D4E-9CB1-8F376F0FDB97}" presName="tx1" presStyleLbl="revTx" presStyleIdx="0" presStyleCnt="4" custScaleX="230827"/>
      <dgm:spPr/>
    </dgm:pt>
    <dgm:pt modelId="{F34A16C5-9603-CC41-9884-6D201A67E9C7}" type="pres">
      <dgm:prSet presAssocID="{411F7A14-B7F2-4D4E-9CB1-8F376F0FDB97}" presName="vert1" presStyleCnt="0"/>
      <dgm:spPr/>
    </dgm:pt>
    <dgm:pt modelId="{768334B0-5112-4F4A-A6D1-9C016CA20F5B}" type="pres">
      <dgm:prSet presAssocID="{0D40E116-9320-FD4B-B169-762D53A88C1A}" presName="vertSpace2a" presStyleCnt="0"/>
      <dgm:spPr/>
    </dgm:pt>
    <dgm:pt modelId="{7884B341-0473-4044-851E-F36C2BC628BA}" type="pres">
      <dgm:prSet presAssocID="{0D40E116-9320-FD4B-B169-762D53A88C1A}" presName="horz2" presStyleCnt="0"/>
      <dgm:spPr/>
    </dgm:pt>
    <dgm:pt modelId="{45F0A06A-6A84-D641-A8E7-63FEA31A1E35}" type="pres">
      <dgm:prSet presAssocID="{0D40E116-9320-FD4B-B169-762D53A88C1A}" presName="horzSpace2" presStyleCnt="0"/>
      <dgm:spPr/>
    </dgm:pt>
    <dgm:pt modelId="{DE6C6163-FC82-FC4F-95A5-4C884460A86A}" type="pres">
      <dgm:prSet presAssocID="{0D40E116-9320-FD4B-B169-762D53A88C1A}" presName="tx2" presStyleLbl="revTx" presStyleIdx="1" presStyleCnt="4" custScaleX="425983" custScaleY="41942"/>
      <dgm:spPr/>
    </dgm:pt>
    <dgm:pt modelId="{7FBC928E-441E-5945-A10E-90629E1625FE}" type="pres">
      <dgm:prSet presAssocID="{0D40E116-9320-FD4B-B169-762D53A88C1A}" presName="vert2" presStyleCnt="0"/>
      <dgm:spPr/>
    </dgm:pt>
    <dgm:pt modelId="{EFE227F6-68D0-B64E-8F51-209F8D97F4FD}" type="pres">
      <dgm:prSet presAssocID="{0D40E116-9320-FD4B-B169-762D53A88C1A}" presName="thinLine2b" presStyleLbl="callout" presStyleIdx="0" presStyleCnt="3"/>
      <dgm:spPr/>
    </dgm:pt>
    <dgm:pt modelId="{B63726FE-E251-154F-B92A-6072A594A848}" type="pres">
      <dgm:prSet presAssocID="{0D40E116-9320-FD4B-B169-762D53A88C1A}" presName="vertSpace2b" presStyleCnt="0"/>
      <dgm:spPr/>
    </dgm:pt>
    <dgm:pt modelId="{612808AC-B169-F345-BF32-EB853B19E58F}" type="pres">
      <dgm:prSet presAssocID="{745A5A8F-04A5-5740-ADFE-724FD64513B4}" presName="horz2" presStyleCnt="0"/>
      <dgm:spPr/>
    </dgm:pt>
    <dgm:pt modelId="{AFB1F2F3-D471-D642-A28F-E738D715ACEA}" type="pres">
      <dgm:prSet presAssocID="{745A5A8F-04A5-5740-ADFE-724FD64513B4}" presName="horzSpace2" presStyleCnt="0"/>
      <dgm:spPr/>
    </dgm:pt>
    <dgm:pt modelId="{BE174971-40F3-704D-A2E6-712AE59E879C}" type="pres">
      <dgm:prSet presAssocID="{745A5A8F-04A5-5740-ADFE-724FD64513B4}" presName="tx2" presStyleLbl="revTx" presStyleIdx="2" presStyleCnt="4" custScaleX="395542" custScaleY="34433"/>
      <dgm:spPr/>
    </dgm:pt>
    <dgm:pt modelId="{DF972434-182E-F343-A82B-0CFF399E185F}" type="pres">
      <dgm:prSet presAssocID="{745A5A8F-04A5-5740-ADFE-724FD64513B4}" presName="vert2" presStyleCnt="0"/>
      <dgm:spPr/>
    </dgm:pt>
    <dgm:pt modelId="{D100ED96-71EC-054C-8AF3-E6A4F4BB8D0A}" type="pres">
      <dgm:prSet presAssocID="{745A5A8F-04A5-5740-ADFE-724FD64513B4}" presName="thinLine2b" presStyleLbl="callout" presStyleIdx="1" presStyleCnt="3" custLinFactY="51194" custLinFactNeighborY="100000"/>
      <dgm:spPr/>
    </dgm:pt>
    <dgm:pt modelId="{C4EB3232-A65C-8D4E-A204-F76BD21F2A75}" type="pres">
      <dgm:prSet presAssocID="{745A5A8F-04A5-5740-ADFE-724FD64513B4}" presName="vertSpace2b" presStyleCnt="0"/>
      <dgm:spPr/>
    </dgm:pt>
    <dgm:pt modelId="{98C7DDBC-C5EC-D944-8926-B02CD09FBF53}" type="pres">
      <dgm:prSet presAssocID="{1CE42A6E-9C3A-9041-B7E0-C0E1E3F7F248}" presName="horz2" presStyleCnt="0"/>
      <dgm:spPr/>
    </dgm:pt>
    <dgm:pt modelId="{EA3077D4-8EA2-E94F-9B4B-D419262653BB}" type="pres">
      <dgm:prSet presAssocID="{1CE42A6E-9C3A-9041-B7E0-C0E1E3F7F248}" presName="horzSpace2" presStyleCnt="0"/>
      <dgm:spPr/>
    </dgm:pt>
    <dgm:pt modelId="{C1B5CF63-0CD6-CA44-810C-FDF2E24DBBF0}" type="pres">
      <dgm:prSet presAssocID="{1CE42A6E-9C3A-9041-B7E0-C0E1E3F7F248}" presName="tx2" presStyleLbl="revTx" presStyleIdx="3" presStyleCnt="4" custScaleX="442807" custScaleY="26384"/>
      <dgm:spPr/>
    </dgm:pt>
    <dgm:pt modelId="{5B104D66-0811-8D47-B434-6C004ACFA09B}" type="pres">
      <dgm:prSet presAssocID="{1CE42A6E-9C3A-9041-B7E0-C0E1E3F7F248}" presName="vert2" presStyleCnt="0"/>
      <dgm:spPr/>
    </dgm:pt>
    <dgm:pt modelId="{269612B3-2109-4841-80A4-1AD4F6F0BFE5}" type="pres">
      <dgm:prSet presAssocID="{1CE42A6E-9C3A-9041-B7E0-C0E1E3F7F248}" presName="thinLine2b" presStyleLbl="callout" presStyleIdx="2" presStyleCnt="3"/>
      <dgm:spPr/>
    </dgm:pt>
    <dgm:pt modelId="{6F6DBFD5-F08F-2946-B740-C66DA2B8595C}" type="pres">
      <dgm:prSet presAssocID="{1CE42A6E-9C3A-9041-B7E0-C0E1E3F7F248}" presName="vertSpace2b" presStyleCnt="0"/>
      <dgm:spPr/>
    </dgm:pt>
  </dgm:ptLst>
  <dgm:cxnLst>
    <dgm:cxn modelId="{4FF3D001-3E09-CB42-9FF9-43DF6FB54810}" type="presOf" srcId="{0D40E116-9320-FD4B-B169-762D53A88C1A}" destId="{DE6C6163-FC82-FC4F-95A5-4C884460A86A}" srcOrd="0" destOrd="0" presId="urn:microsoft.com/office/officeart/2008/layout/LinedList"/>
    <dgm:cxn modelId="{DB72BA39-2D88-DC4F-B612-561956CDD077}" type="presOf" srcId="{745A5A8F-04A5-5740-ADFE-724FD64513B4}" destId="{BE174971-40F3-704D-A2E6-712AE59E879C}" srcOrd="0" destOrd="0" presId="urn:microsoft.com/office/officeart/2008/layout/LinedList"/>
    <dgm:cxn modelId="{11086F6B-5E7C-E642-A2A0-113C81C11E0A}" type="presOf" srcId="{1CE42A6E-9C3A-9041-B7E0-C0E1E3F7F248}" destId="{C1B5CF63-0CD6-CA44-810C-FDF2E24DBBF0}" srcOrd="0" destOrd="0" presId="urn:microsoft.com/office/officeart/2008/layout/LinedList"/>
    <dgm:cxn modelId="{742FC991-02EF-3A4A-B571-52EB46CFE27F}" srcId="{411F7A14-B7F2-4D4E-9CB1-8F376F0FDB97}" destId="{745A5A8F-04A5-5740-ADFE-724FD64513B4}" srcOrd="1" destOrd="0" parTransId="{0CD7689B-9903-EC4C-AC79-A091A8F7919C}" sibTransId="{E362C6FB-5D5A-F34E-976E-EB414B613DB5}"/>
    <dgm:cxn modelId="{F37396C5-4831-4D4D-8872-886DECA3D633}" srcId="{411F7A14-B7F2-4D4E-9CB1-8F376F0FDB97}" destId="{0D40E116-9320-FD4B-B169-762D53A88C1A}" srcOrd="0" destOrd="0" parTransId="{8BDFD1E9-9566-0544-90F3-5A02C2470FF1}" sibTransId="{803C2867-C85E-4E4E-A356-46F6750FC7E3}"/>
    <dgm:cxn modelId="{BCBF43CF-2E32-ED4C-B882-1EEFC6E1DED7}" srcId="{411F7A14-B7F2-4D4E-9CB1-8F376F0FDB97}" destId="{1CE42A6E-9C3A-9041-B7E0-C0E1E3F7F248}" srcOrd="2" destOrd="0" parTransId="{B77E10B6-F5A2-7C49-982E-017964A5C077}" sibTransId="{17AD2391-1EBD-AE45-8607-E2C50D80E912}"/>
    <dgm:cxn modelId="{9E79ADD3-1EAE-8E4B-A138-D8DA81133CC1}" type="presOf" srcId="{411F7A14-B7F2-4D4E-9CB1-8F376F0FDB97}" destId="{0CFE9549-F955-7340-B5AD-93786B48B24C}" srcOrd="0" destOrd="0" presId="urn:microsoft.com/office/officeart/2008/layout/LinedList"/>
    <dgm:cxn modelId="{AFE14DD6-23EE-A040-A405-92DB285BE346}" srcId="{80C2A5AC-81C0-8C43-962E-2C63DD52C68B}" destId="{411F7A14-B7F2-4D4E-9CB1-8F376F0FDB97}" srcOrd="0" destOrd="0" parTransId="{F09B12F2-ACC5-954C-A842-30B04C8DDF4A}" sibTransId="{300211C7-5ECB-0E40-BB78-3B1425F5ECA4}"/>
    <dgm:cxn modelId="{129377E0-8828-3648-9D52-FF6EE174CC24}" type="presOf" srcId="{80C2A5AC-81C0-8C43-962E-2C63DD52C68B}" destId="{3C742F46-CC36-574F-A08E-C8F88828ECD5}" srcOrd="0" destOrd="0" presId="urn:microsoft.com/office/officeart/2008/layout/LinedList"/>
    <dgm:cxn modelId="{1C1B0DA2-C870-4A45-A976-04695959B357}" type="presParOf" srcId="{3C742F46-CC36-574F-A08E-C8F88828ECD5}" destId="{33BEA4C3-1CE0-4542-95F7-83B7A181FE50}" srcOrd="0" destOrd="0" presId="urn:microsoft.com/office/officeart/2008/layout/LinedList"/>
    <dgm:cxn modelId="{93903AF9-5464-7D4F-B1D2-CF32FA25D5D1}" type="presParOf" srcId="{3C742F46-CC36-574F-A08E-C8F88828ECD5}" destId="{ACE3A2B3-2BB6-9F45-9B15-DE20AE1FB7E1}" srcOrd="1" destOrd="0" presId="urn:microsoft.com/office/officeart/2008/layout/LinedList"/>
    <dgm:cxn modelId="{8955E9BF-7020-4848-81BD-E0E1F2F0089F}" type="presParOf" srcId="{ACE3A2B3-2BB6-9F45-9B15-DE20AE1FB7E1}" destId="{0CFE9549-F955-7340-B5AD-93786B48B24C}" srcOrd="0" destOrd="0" presId="urn:microsoft.com/office/officeart/2008/layout/LinedList"/>
    <dgm:cxn modelId="{D0108A50-44F6-9141-B0FA-5D5446D4A6AB}" type="presParOf" srcId="{ACE3A2B3-2BB6-9F45-9B15-DE20AE1FB7E1}" destId="{F34A16C5-9603-CC41-9884-6D201A67E9C7}" srcOrd="1" destOrd="0" presId="urn:microsoft.com/office/officeart/2008/layout/LinedList"/>
    <dgm:cxn modelId="{B8B9629D-AE06-5E4C-8B4F-ED9023C89D2E}" type="presParOf" srcId="{F34A16C5-9603-CC41-9884-6D201A67E9C7}" destId="{768334B0-5112-4F4A-A6D1-9C016CA20F5B}" srcOrd="0" destOrd="0" presId="urn:microsoft.com/office/officeart/2008/layout/LinedList"/>
    <dgm:cxn modelId="{EF7544C9-8901-E949-941C-A20E3F4973A4}" type="presParOf" srcId="{F34A16C5-9603-CC41-9884-6D201A67E9C7}" destId="{7884B341-0473-4044-851E-F36C2BC628BA}" srcOrd="1" destOrd="0" presId="urn:microsoft.com/office/officeart/2008/layout/LinedList"/>
    <dgm:cxn modelId="{93B5E22A-8564-2841-99C7-B87A64778DBD}" type="presParOf" srcId="{7884B341-0473-4044-851E-F36C2BC628BA}" destId="{45F0A06A-6A84-D641-A8E7-63FEA31A1E35}" srcOrd="0" destOrd="0" presId="urn:microsoft.com/office/officeart/2008/layout/LinedList"/>
    <dgm:cxn modelId="{66466EB3-BDF2-6C44-A3DF-71D8B964CF2A}" type="presParOf" srcId="{7884B341-0473-4044-851E-F36C2BC628BA}" destId="{DE6C6163-FC82-FC4F-95A5-4C884460A86A}" srcOrd="1" destOrd="0" presId="urn:microsoft.com/office/officeart/2008/layout/LinedList"/>
    <dgm:cxn modelId="{0B7E20F7-CE46-7C40-A1DB-B5A50C0BB305}" type="presParOf" srcId="{7884B341-0473-4044-851E-F36C2BC628BA}" destId="{7FBC928E-441E-5945-A10E-90629E1625FE}" srcOrd="2" destOrd="0" presId="urn:microsoft.com/office/officeart/2008/layout/LinedList"/>
    <dgm:cxn modelId="{0561353F-6649-A44A-AD12-8D29FC998609}" type="presParOf" srcId="{F34A16C5-9603-CC41-9884-6D201A67E9C7}" destId="{EFE227F6-68D0-B64E-8F51-209F8D97F4FD}" srcOrd="2" destOrd="0" presId="urn:microsoft.com/office/officeart/2008/layout/LinedList"/>
    <dgm:cxn modelId="{BD8EECD8-F4D0-0E43-A389-084E422535BC}" type="presParOf" srcId="{F34A16C5-9603-CC41-9884-6D201A67E9C7}" destId="{B63726FE-E251-154F-B92A-6072A594A848}" srcOrd="3" destOrd="0" presId="urn:microsoft.com/office/officeart/2008/layout/LinedList"/>
    <dgm:cxn modelId="{86D24F35-10DC-8749-989E-F8CFBEE6CC46}" type="presParOf" srcId="{F34A16C5-9603-CC41-9884-6D201A67E9C7}" destId="{612808AC-B169-F345-BF32-EB853B19E58F}" srcOrd="4" destOrd="0" presId="urn:microsoft.com/office/officeart/2008/layout/LinedList"/>
    <dgm:cxn modelId="{57E2059C-5940-4940-B542-38CAC59A567F}" type="presParOf" srcId="{612808AC-B169-F345-BF32-EB853B19E58F}" destId="{AFB1F2F3-D471-D642-A28F-E738D715ACEA}" srcOrd="0" destOrd="0" presId="urn:microsoft.com/office/officeart/2008/layout/LinedList"/>
    <dgm:cxn modelId="{2164BAC4-572F-1C4D-B79F-9443360C5E02}" type="presParOf" srcId="{612808AC-B169-F345-BF32-EB853B19E58F}" destId="{BE174971-40F3-704D-A2E6-712AE59E879C}" srcOrd="1" destOrd="0" presId="urn:microsoft.com/office/officeart/2008/layout/LinedList"/>
    <dgm:cxn modelId="{CDA945B7-8B6D-A34A-819E-66489E4C81CB}" type="presParOf" srcId="{612808AC-B169-F345-BF32-EB853B19E58F}" destId="{DF972434-182E-F343-A82B-0CFF399E185F}" srcOrd="2" destOrd="0" presId="urn:microsoft.com/office/officeart/2008/layout/LinedList"/>
    <dgm:cxn modelId="{51F09F60-D8EB-7B45-95A5-DFC241E6F79B}" type="presParOf" srcId="{F34A16C5-9603-CC41-9884-6D201A67E9C7}" destId="{D100ED96-71EC-054C-8AF3-E6A4F4BB8D0A}" srcOrd="5" destOrd="0" presId="urn:microsoft.com/office/officeart/2008/layout/LinedList"/>
    <dgm:cxn modelId="{1CBA262A-6BB9-1046-BC36-44E22D40D0C8}" type="presParOf" srcId="{F34A16C5-9603-CC41-9884-6D201A67E9C7}" destId="{C4EB3232-A65C-8D4E-A204-F76BD21F2A75}" srcOrd="6" destOrd="0" presId="urn:microsoft.com/office/officeart/2008/layout/LinedList"/>
    <dgm:cxn modelId="{5150F6A2-9725-3841-A09E-E3D86D0D7138}" type="presParOf" srcId="{F34A16C5-9603-CC41-9884-6D201A67E9C7}" destId="{98C7DDBC-C5EC-D944-8926-B02CD09FBF53}" srcOrd="7" destOrd="0" presId="urn:microsoft.com/office/officeart/2008/layout/LinedList"/>
    <dgm:cxn modelId="{208F2C5F-2C03-104F-80F1-7274FD824E91}" type="presParOf" srcId="{98C7DDBC-C5EC-D944-8926-B02CD09FBF53}" destId="{EA3077D4-8EA2-E94F-9B4B-D419262653BB}" srcOrd="0" destOrd="0" presId="urn:microsoft.com/office/officeart/2008/layout/LinedList"/>
    <dgm:cxn modelId="{ED6F2CAF-092D-484D-96BD-5494A63A0E54}" type="presParOf" srcId="{98C7DDBC-C5EC-D944-8926-B02CD09FBF53}" destId="{C1B5CF63-0CD6-CA44-810C-FDF2E24DBBF0}" srcOrd="1" destOrd="0" presId="urn:microsoft.com/office/officeart/2008/layout/LinedList"/>
    <dgm:cxn modelId="{544ADBF7-4278-2540-878D-B05AD86B2477}" type="presParOf" srcId="{98C7DDBC-C5EC-D944-8926-B02CD09FBF53}" destId="{5B104D66-0811-8D47-B434-6C004ACFA09B}" srcOrd="2" destOrd="0" presId="urn:microsoft.com/office/officeart/2008/layout/LinedList"/>
    <dgm:cxn modelId="{8379D306-1F40-DC47-AE14-3DDD441DB9FB}" type="presParOf" srcId="{F34A16C5-9603-CC41-9884-6D201A67E9C7}" destId="{269612B3-2109-4841-80A4-1AD4F6F0BFE5}" srcOrd="8" destOrd="0" presId="urn:microsoft.com/office/officeart/2008/layout/LinedList"/>
    <dgm:cxn modelId="{15963FDC-2FF9-FE45-9817-25A0E2546F89}" type="presParOf" srcId="{F34A16C5-9603-CC41-9884-6D201A67E9C7}" destId="{6F6DBFD5-F08F-2946-B740-C66DA2B8595C}" srcOrd="9" destOrd="0" presId="urn:microsoft.com/office/officeart/2008/layout/LinedList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4421753-7F17-4421-A741-B07F81D675A0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E0FFEA1-D53D-4D66-A408-EC0A43250B00}">
      <dgm:prSet/>
      <dgm:spPr/>
      <dgm:t>
        <a:bodyPr/>
        <a:lstStyle/>
        <a:p>
          <a:r>
            <a:rPr lang="en-US" dirty="0"/>
            <a:t>Scraping  the relevant data </a:t>
          </a:r>
        </a:p>
      </dgm:t>
    </dgm:pt>
    <dgm:pt modelId="{83BF1899-9B03-4D05-B10B-831D6B80DFAB}" type="parTrans" cxnId="{C0566E23-B1C5-4C32-8AA8-1C27EF5F2F4C}">
      <dgm:prSet/>
      <dgm:spPr/>
      <dgm:t>
        <a:bodyPr/>
        <a:lstStyle/>
        <a:p>
          <a:endParaRPr lang="en-US"/>
        </a:p>
      </dgm:t>
    </dgm:pt>
    <dgm:pt modelId="{15E3AA02-34B2-4AD2-B305-18C4319CAF96}" type="sibTrans" cxnId="{C0566E23-B1C5-4C32-8AA8-1C27EF5F2F4C}">
      <dgm:prSet/>
      <dgm:spPr/>
      <dgm:t>
        <a:bodyPr/>
        <a:lstStyle/>
        <a:p>
          <a:endParaRPr lang="en-US"/>
        </a:p>
      </dgm:t>
    </dgm:pt>
    <dgm:pt modelId="{136CAB7F-3B81-4846-944F-262D1D15C788}">
      <dgm:prSet/>
      <dgm:spPr/>
      <dgm:t>
        <a:bodyPr/>
        <a:lstStyle/>
        <a:p>
          <a:r>
            <a:rPr lang="en-US" dirty="0"/>
            <a:t>Null Checks and Data correction</a:t>
          </a:r>
        </a:p>
      </dgm:t>
    </dgm:pt>
    <dgm:pt modelId="{3D27ECA2-6A56-4EAE-99AF-1B450A520D12}" type="parTrans" cxnId="{BBF19513-945B-4C26-AFB0-7376236EC2D2}">
      <dgm:prSet/>
      <dgm:spPr/>
      <dgm:t>
        <a:bodyPr/>
        <a:lstStyle/>
        <a:p>
          <a:endParaRPr lang="en-US"/>
        </a:p>
      </dgm:t>
    </dgm:pt>
    <dgm:pt modelId="{CED02142-A93C-474C-85E2-1EA383665258}" type="sibTrans" cxnId="{BBF19513-945B-4C26-AFB0-7376236EC2D2}">
      <dgm:prSet/>
      <dgm:spPr/>
      <dgm:t>
        <a:bodyPr/>
        <a:lstStyle/>
        <a:p>
          <a:endParaRPr lang="en-US"/>
        </a:p>
      </dgm:t>
    </dgm:pt>
    <dgm:pt modelId="{45275554-2F1D-45C8-866D-F18DDD610DCC}">
      <dgm:prSet/>
      <dgm:spPr/>
      <dgm:t>
        <a:bodyPr/>
        <a:lstStyle/>
        <a:p>
          <a:r>
            <a:rPr lang="en-US" dirty="0"/>
            <a:t>Identifying Outliers</a:t>
          </a:r>
        </a:p>
      </dgm:t>
    </dgm:pt>
    <dgm:pt modelId="{80DB912D-56D4-4C6B-B3B2-380610FBA776}" type="parTrans" cxnId="{C95A688E-EE93-4227-AD3B-7AE61122DAE2}">
      <dgm:prSet/>
      <dgm:spPr/>
      <dgm:t>
        <a:bodyPr/>
        <a:lstStyle/>
        <a:p>
          <a:endParaRPr lang="en-US"/>
        </a:p>
      </dgm:t>
    </dgm:pt>
    <dgm:pt modelId="{B8C74973-627B-40E8-86B2-C78016A22689}" type="sibTrans" cxnId="{C95A688E-EE93-4227-AD3B-7AE61122DAE2}">
      <dgm:prSet/>
      <dgm:spPr/>
      <dgm:t>
        <a:bodyPr/>
        <a:lstStyle/>
        <a:p>
          <a:endParaRPr lang="en-US"/>
        </a:p>
      </dgm:t>
    </dgm:pt>
    <dgm:pt modelId="{7AFD4D82-189F-4C36-854F-D5B7BDE90F1C}">
      <dgm:prSet/>
      <dgm:spPr/>
      <dgm:t>
        <a:bodyPr/>
        <a:lstStyle/>
        <a:p>
          <a:r>
            <a:rPr lang="en-US" dirty="0"/>
            <a:t>Feature Selection</a:t>
          </a:r>
        </a:p>
      </dgm:t>
    </dgm:pt>
    <dgm:pt modelId="{70CBDCA5-FE14-4990-8259-41BFA5587657}" type="parTrans" cxnId="{86A7C1B4-ED2E-4DAF-B6AC-C48D987D4A48}">
      <dgm:prSet/>
      <dgm:spPr/>
      <dgm:t>
        <a:bodyPr/>
        <a:lstStyle/>
        <a:p>
          <a:endParaRPr lang="en-US"/>
        </a:p>
      </dgm:t>
    </dgm:pt>
    <dgm:pt modelId="{FF025E1C-36AD-4FE4-93EF-73308F6BE0F4}" type="sibTrans" cxnId="{86A7C1B4-ED2E-4DAF-B6AC-C48D987D4A48}">
      <dgm:prSet/>
      <dgm:spPr/>
      <dgm:t>
        <a:bodyPr/>
        <a:lstStyle/>
        <a:p>
          <a:endParaRPr lang="en-US"/>
        </a:p>
      </dgm:t>
    </dgm:pt>
    <dgm:pt modelId="{87446E54-B591-2C49-8C40-82B253C94A26}">
      <dgm:prSet/>
      <dgm:spPr/>
      <dgm:t>
        <a:bodyPr/>
        <a:lstStyle/>
        <a:p>
          <a:r>
            <a:rPr lang="en-US"/>
            <a:t>Merging Data</a:t>
          </a:r>
          <a:endParaRPr lang="en-US" dirty="0"/>
        </a:p>
      </dgm:t>
    </dgm:pt>
    <dgm:pt modelId="{8696E713-AAED-094E-A630-21B0ADDE9F92}" type="parTrans" cxnId="{229742BF-DE22-BE42-A6AE-645177829AB2}">
      <dgm:prSet/>
      <dgm:spPr/>
      <dgm:t>
        <a:bodyPr/>
        <a:lstStyle/>
        <a:p>
          <a:endParaRPr lang="en-US"/>
        </a:p>
      </dgm:t>
    </dgm:pt>
    <dgm:pt modelId="{8B5F1047-086F-C645-B9F8-073D2CFD6423}" type="sibTrans" cxnId="{229742BF-DE22-BE42-A6AE-645177829AB2}">
      <dgm:prSet/>
      <dgm:spPr/>
      <dgm:t>
        <a:bodyPr/>
        <a:lstStyle/>
        <a:p>
          <a:endParaRPr lang="en-US"/>
        </a:p>
      </dgm:t>
    </dgm:pt>
    <dgm:pt modelId="{487A38B7-85F6-0A49-80F1-CAAA55342D21}" type="pres">
      <dgm:prSet presAssocID="{14421753-7F17-4421-A741-B07F81D675A0}" presName="outerComposite" presStyleCnt="0">
        <dgm:presLayoutVars>
          <dgm:chMax val="5"/>
          <dgm:dir/>
          <dgm:resizeHandles val="exact"/>
        </dgm:presLayoutVars>
      </dgm:prSet>
      <dgm:spPr/>
    </dgm:pt>
    <dgm:pt modelId="{C97805BE-3862-6E44-A9BF-4B27E6DEE035}" type="pres">
      <dgm:prSet presAssocID="{14421753-7F17-4421-A741-B07F81D675A0}" presName="dummyMaxCanvas" presStyleCnt="0">
        <dgm:presLayoutVars/>
      </dgm:prSet>
      <dgm:spPr/>
    </dgm:pt>
    <dgm:pt modelId="{5822D244-98CF-3C42-BB90-E093904F549B}" type="pres">
      <dgm:prSet presAssocID="{14421753-7F17-4421-A741-B07F81D675A0}" presName="FiveNodes_1" presStyleLbl="node1" presStyleIdx="0" presStyleCnt="5">
        <dgm:presLayoutVars>
          <dgm:bulletEnabled val="1"/>
        </dgm:presLayoutVars>
      </dgm:prSet>
      <dgm:spPr/>
    </dgm:pt>
    <dgm:pt modelId="{DF3E7B23-CA27-A14B-A5DE-5CBAA4F5B050}" type="pres">
      <dgm:prSet presAssocID="{14421753-7F17-4421-A741-B07F81D675A0}" presName="FiveNodes_2" presStyleLbl="node1" presStyleIdx="1" presStyleCnt="5">
        <dgm:presLayoutVars>
          <dgm:bulletEnabled val="1"/>
        </dgm:presLayoutVars>
      </dgm:prSet>
      <dgm:spPr/>
    </dgm:pt>
    <dgm:pt modelId="{2B90D599-8251-DD43-ACF5-FE8124067034}" type="pres">
      <dgm:prSet presAssocID="{14421753-7F17-4421-A741-B07F81D675A0}" presName="FiveNodes_3" presStyleLbl="node1" presStyleIdx="2" presStyleCnt="5">
        <dgm:presLayoutVars>
          <dgm:bulletEnabled val="1"/>
        </dgm:presLayoutVars>
      </dgm:prSet>
      <dgm:spPr/>
    </dgm:pt>
    <dgm:pt modelId="{6168A32E-C157-DC4C-A7BB-4FDE2D4A2EF0}" type="pres">
      <dgm:prSet presAssocID="{14421753-7F17-4421-A741-B07F81D675A0}" presName="FiveNodes_4" presStyleLbl="node1" presStyleIdx="3" presStyleCnt="5">
        <dgm:presLayoutVars>
          <dgm:bulletEnabled val="1"/>
        </dgm:presLayoutVars>
      </dgm:prSet>
      <dgm:spPr/>
    </dgm:pt>
    <dgm:pt modelId="{97F9393C-5A6C-3047-921E-C413DAB509C7}" type="pres">
      <dgm:prSet presAssocID="{14421753-7F17-4421-A741-B07F81D675A0}" presName="FiveNodes_5" presStyleLbl="node1" presStyleIdx="4" presStyleCnt="5">
        <dgm:presLayoutVars>
          <dgm:bulletEnabled val="1"/>
        </dgm:presLayoutVars>
      </dgm:prSet>
      <dgm:spPr/>
    </dgm:pt>
    <dgm:pt modelId="{185DD332-F354-6540-A479-2CAE1EDE7DDD}" type="pres">
      <dgm:prSet presAssocID="{14421753-7F17-4421-A741-B07F81D675A0}" presName="FiveConn_1-2" presStyleLbl="fgAccFollowNode1" presStyleIdx="0" presStyleCnt="4">
        <dgm:presLayoutVars>
          <dgm:bulletEnabled val="1"/>
        </dgm:presLayoutVars>
      </dgm:prSet>
      <dgm:spPr/>
    </dgm:pt>
    <dgm:pt modelId="{926FA086-D91B-7D4B-9631-AE0A09BFEA63}" type="pres">
      <dgm:prSet presAssocID="{14421753-7F17-4421-A741-B07F81D675A0}" presName="FiveConn_2-3" presStyleLbl="fgAccFollowNode1" presStyleIdx="1" presStyleCnt="4">
        <dgm:presLayoutVars>
          <dgm:bulletEnabled val="1"/>
        </dgm:presLayoutVars>
      </dgm:prSet>
      <dgm:spPr/>
    </dgm:pt>
    <dgm:pt modelId="{6189DADA-2ADB-1A4F-A38E-C615FE587E93}" type="pres">
      <dgm:prSet presAssocID="{14421753-7F17-4421-A741-B07F81D675A0}" presName="FiveConn_3-4" presStyleLbl="fgAccFollowNode1" presStyleIdx="2" presStyleCnt="4">
        <dgm:presLayoutVars>
          <dgm:bulletEnabled val="1"/>
        </dgm:presLayoutVars>
      </dgm:prSet>
      <dgm:spPr/>
    </dgm:pt>
    <dgm:pt modelId="{4DDE05F2-FD5C-5F4E-8934-E84221E01BF9}" type="pres">
      <dgm:prSet presAssocID="{14421753-7F17-4421-A741-B07F81D675A0}" presName="FiveConn_4-5" presStyleLbl="fgAccFollowNode1" presStyleIdx="3" presStyleCnt="4">
        <dgm:presLayoutVars>
          <dgm:bulletEnabled val="1"/>
        </dgm:presLayoutVars>
      </dgm:prSet>
      <dgm:spPr/>
    </dgm:pt>
    <dgm:pt modelId="{18198B2C-915D-AD46-8B25-F39253B666D2}" type="pres">
      <dgm:prSet presAssocID="{14421753-7F17-4421-A741-B07F81D675A0}" presName="FiveNodes_1_text" presStyleLbl="node1" presStyleIdx="4" presStyleCnt="5">
        <dgm:presLayoutVars>
          <dgm:bulletEnabled val="1"/>
        </dgm:presLayoutVars>
      </dgm:prSet>
      <dgm:spPr/>
    </dgm:pt>
    <dgm:pt modelId="{EEA94C14-D4EE-394B-AFC0-722540BD1F28}" type="pres">
      <dgm:prSet presAssocID="{14421753-7F17-4421-A741-B07F81D675A0}" presName="FiveNodes_2_text" presStyleLbl="node1" presStyleIdx="4" presStyleCnt="5">
        <dgm:presLayoutVars>
          <dgm:bulletEnabled val="1"/>
        </dgm:presLayoutVars>
      </dgm:prSet>
      <dgm:spPr/>
    </dgm:pt>
    <dgm:pt modelId="{963CC65A-D1BC-E640-BC82-59198CB73C97}" type="pres">
      <dgm:prSet presAssocID="{14421753-7F17-4421-A741-B07F81D675A0}" presName="FiveNodes_3_text" presStyleLbl="node1" presStyleIdx="4" presStyleCnt="5">
        <dgm:presLayoutVars>
          <dgm:bulletEnabled val="1"/>
        </dgm:presLayoutVars>
      </dgm:prSet>
      <dgm:spPr/>
    </dgm:pt>
    <dgm:pt modelId="{7570F73F-B4B3-6C4E-BB07-AEE49DB40CB3}" type="pres">
      <dgm:prSet presAssocID="{14421753-7F17-4421-A741-B07F81D675A0}" presName="FiveNodes_4_text" presStyleLbl="node1" presStyleIdx="4" presStyleCnt="5">
        <dgm:presLayoutVars>
          <dgm:bulletEnabled val="1"/>
        </dgm:presLayoutVars>
      </dgm:prSet>
      <dgm:spPr/>
    </dgm:pt>
    <dgm:pt modelId="{8DBA5ED6-FF98-4240-89E9-051DE5AC17DE}" type="pres">
      <dgm:prSet presAssocID="{14421753-7F17-4421-A741-B07F81D675A0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56DCC903-CAD7-CD4E-9678-3753DE155560}" type="presOf" srcId="{8B5F1047-086F-C645-B9F8-073D2CFD6423}" destId="{6189DADA-2ADB-1A4F-A38E-C615FE587E93}" srcOrd="0" destOrd="0" presId="urn:microsoft.com/office/officeart/2005/8/layout/vProcess5"/>
    <dgm:cxn modelId="{91CAEF0A-5872-314D-A340-7BA87E643F60}" type="presOf" srcId="{87446E54-B591-2C49-8C40-82B253C94A26}" destId="{2B90D599-8251-DD43-ACF5-FE8124067034}" srcOrd="0" destOrd="0" presId="urn:microsoft.com/office/officeart/2005/8/layout/vProcess5"/>
    <dgm:cxn modelId="{BBF19513-945B-4C26-AFB0-7376236EC2D2}" srcId="{14421753-7F17-4421-A741-B07F81D675A0}" destId="{136CAB7F-3B81-4846-944F-262D1D15C788}" srcOrd="1" destOrd="0" parTransId="{3D27ECA2-6A56-4EAE-99AF-1B450A520D12}" sibTransId="{CED02142-A93C-474C-85E2-1EA383665258}"/>
    <dgm:cxn modelId="{28876C18-F7C7-3E49-A9E6-8AD3DA1918BE}" type="presOf" srcId="{136CAB7F-3B81-4846-944F-262D1D15C788}" destId="{EEA94C14-D4EE-394B-AFC0-722540BD1F28}" srcOrd="1" destOrd="0" presId="urn:microsoft.com/office/officeart/2005/8/layout/vProcess5"/>
    <dgm:cxn modelId="{CE1F7619-DD04-7345-80C2-5F1D0DB45003}" type="presOf" srcId="{B8C74973-627B-40E8-86B2-C78016A22689}" destId="{4DDE05F2-FD5C-5F4E-8934-E84221E01BF9}" srcOrd="0" destOrd="0" presId="urn:microsoft.com/office/officeart/2005/8/layout/vProcess5"/>
    <dgm:cxn modelId="{C0566E23-B1C5-4C32-8AA8-1C27EF5F2F4C}" srcId="{14421753-7F17-4421-A741-B07F81D675A0}" destId="{FE0FFEA1-D53D-4D66-A408-EC0A43250B00}" srcOrd="0" destOrd="0" parTransId="{83BF1899-9B03-4D05-B10B-831D6B80DFAB}" sibTransId="{15E3AA02-34B2-4AD2-B305-18C4319CAF96}"/>
    <dgm:cxn modelId="{951C282D-2332-DD48-AAB1-79B213186602}" type="presOf" srcId="{7AFD4D82-189F-4C36-854F-D5B7BDE90F1C}" destId="{8DBA5ED6-FF98-4240-89E9-051DE5AC17DE}" srcOrd="1" destOrd="0" presId="urn:microsoft.com/office/officeart/2005/8/layout/vProcess5"/>
    <dgm:cxn modelId="{9F539B56-1240-D240-BD18-51EF243B5416}" type="presOf" srcId="{7AFD4D82-189F-4C36-854F-D5B7BDE90F1C}" destId="{97F9393C-5A6C-3047-921E-C413DAB509C7}" srcOrd="0" destOrd="0" presId="urn:microsoft.com/office/officeart/2005/8/layout/vProcess5"/>
    <dgm:cxn modelId="{BB26D968-1776-5746-8019-DF6CECFE9ADC}" type="presOf" srcId="{136CAB7F-3B81-4846-944F-262D1D15C788}" destId="{DF3E7B23-CA27-A14B-A5DE-5CBAA4F5B050}" srcOrd="0" destOrd="0" presId="urn:microsoft.com/office/officeart/2005/8/layout/vProcess5"/>
    <dgm:cxn modelId="{9365FC7A-BD90-8741-A6CD-1D2807353F04}" type="presOf" srcId="{FE0FFEA1-D53D-4D66-A408-EC0A43250B00}" destId="{18198B2C-915D-AD46-8B25-F39253B666D2}" srcOrd="1" destOrd="0" presId="urn:microsoft.com/office/officeart/2005/8/layout/vProcess5"/>
    <dgm:cxn modelId="{C95A688E-EE93-4227-AD3B-7AE61122DAE2}" srcId="{14421753-7F17-4421-A741-B07F81D675A0}" destId="{45275554-2F1D-45C8-866D-F18DDD610DCC}" srcOrd="3" destOrd="0" parTransId="{80DB912D-56D4-4C6B-B3B2-380610FBA776}" sibTransId="{B8C74973-627B-40E8-86B2-C78016A22689}"/>
    <dgm:cxn modelId="{5E75349E-9913-4D41-B9B9-C6837650AD32}" type="presOf" srcId="{87446E54-B591-2C49-8C40-82B253C94A26}" destId="{963CC65A-D1BC-E640-BC82-59198CB73C97}" srcOrd="1" destOrd="0" presId="urn:microsoft.com/office/officeart/2005/8/layout/vProcess5"/>
    <dgm:cxn modelId="{042415A1-DB67-9446-B5D7-655F239A0E05}" type="presOf" srcId="{14421753-7F17-4421-A741-B07F81D675A0}" destId="{487A38B7-85F6-0A49-80F1-CAAA55342D21}" srcOrd="0" destOrd="0" presId="urn:microsoft.com/office/officeart/2005/8/layout/vProcess5"/>
    <dgm:cxn modelId="{86A7C1B4-ED2E-4DAF-B6AC-C48D987D4A48}" srcId="{14421753-7F17-4421-A741-B07F81D675A0}" destId="{7AFD4D82-189F-4C36-854F-D5B7BDE90F1C}" srcOrd="4" destOrd="0" parTransId="{70CBDCA5-FE14-4990-8259-41BFA5587657}" sibTransId="{FF025E1C-36AD-4FE4-93EF-73308F6BE0F4}"/>
    <dgm:cxn modelId="{644B2ABB-2A96-A843-8334-69FCA7A64C4C}" type="presOf" srcId="{FE0FFEA1-D53D-4D66-A408-EC0A43250B00}" destId="{5822D244-98CF-3C42-BB90-E093904F549B}" srcOrd="0" destOrd="0" presId="urn:microsoft.com/office/officeart/2005/8/layout/vProcess5"/>
    <dgm:cxn modelId="{229742BF-DE22-BE42-A6AE-645177829AB2}" srcId="{14421753-7F17-4421-A741-B07F81D675A0}" destId="{87446E54-B591-2C49-8C40-82B253C94A26}" srcOrd="2" destOrd="0" parTransId="{8696E713-AAED-094E-A630-21B0ADDE9F92}" sibTransId="{8B5F1047-086F-C645-B9F8-073D2CFD6423}"/>
    <dgm:cxn modelId="{3BF88AC9-D7DE-434C-933C-A84AAED3F003}" type="presOf" srcId="{45275554-2F1D-45C8-866D-F18DDD610DCC}" destId="{6168A32E-C157-DC4C-A7BB-4FDE2D4A2EF0}" srcOrd="0" destOrd="0" presId="urn:microsoft.com/office/officeart/2005/8/layout/vProcess5"/>
    <dgm:cxn modelId="{6F606FDC-A31C-A644-AA84-1BCDB9B92F32}" type="presOf" srcId="{45275554-2F1D-45C8-866D-F18DDD610DCC}" destId="{7570F73F-B4B3-6C4E-BB07-AEE49DB40CB3}" srcOrd="1" destOrd="0" presId="urn:microsoft.com/office/officeart/2005/8/layout/vProcess5"/>
    <dgm:cxn modelId="{1537B7DE-D25C-4B4C-9410-BE800617679F}" type="presOf" srcId="{15E3AA02-34B2-4AD2-B305-18C4319CAF96}" destId="{185DD332-F354-6540-A479-2CAE1EDE7DDD}" srcOrd="0" destOrd="0" presId="urn:microsoft.com/office/officeart/2005/8/layout/vProcess5"/>
    <dgm:cxn modelId="{781179DF-5239-1C47-9D5A-B898B2BBAF5C}" type="presOf" srcId="{CED02142-A93C-474C-85E2-1EA383665258}" destId="{926FA086-D91B-7D4B-9631-AE0A09BFEA63}" srcOrd="0" destOrd="0" presId="urn:microsoft.com/office/officeart/2005/8/layout/vProcess5"/>
    <dgm:cxn modelId="{206EDE36-4C9B-B34A-8D9C-760E3921C60E}" type="presParOf" srcId="{487A38B7-85F6-0A49-80F1-CAAA55342D21}" destId="{C97805BE-3862-6E44-A9BF-4B27E6DEE035}" srcOrd="0" destOrd="0" presId="urn:microsoft.com/office/officeart/2005/8/layout/vProcess5"/>
    <dgm:cxn modelId="{BDC3FEB9-65BC-204C-8DC5-54AEF391E1D4}" type="presParOf" srcId="{487A38B7-85F6-0A49-80F1-CAAA55342D21}" destId="{5822D244-98CF-3C42-BB90-E093904F549B}" srcOrd="1" destOrd="0" presId="urn:microsoft.com/office/officeart/2005/8/layout/vProcess5"/>
    <dgm:cxn modelId="{E3A6D9AF-D667-7B4E-A812-F1B61DE2C4D0}" type="presParOf" srcId="{487A38B7-85F6-0A49-80F1-CAAA55342D21}" destId="{DF3E7B23-CA27-A14B-A5DE-5CBAA4F5B050}" srcOrd="2" destOrd="0" presId="urn:microsoft.com/office/officeart/2005/8/layout/vProcess5"/>
    <dgm:cxn modelId="{1DDB9FFD-05E4-5948-A358-2A64C39D9EED}" type="presParOf" srcId="{487A38B7-85F6-0A49-80F1-CAAA55342D21}" destId="{2B90D599-8251-DD43-ACF5-FE8124067034}" srcOrd="3" destOrd="0" presId="urn:microsoft.com/office/officeart/2005/8/layout/vProcess5"/>
    <dgm:cxn modelId="{D37F8ADD-321B-CF47-B02E-A6CF789AC75D}" type="presParOf" srcId="{487A38B7-85F6-0A49-80F1-CAAA55342D21}" destId="{6168A32E-C157-DC4C-A7BB-4FDE2D4A2EF0}" srcOrd="4" destOrd="0" presId="urn:microsoft.com/office/officeart/2005/8/layout/vProcess5"/>
    <dgm:cxn modelId="{3C7BEDF8-A723-CC4E-9CA8-99BD69B3FB3B}" type="presParOf" srcId="{487A38B7-85F6-0A49-80F1-CAAA55342D21}" destId="{97F9393C-5A6C-3047-921E-C413DAB509C7}" srcOrd="5" destOrd="0" presId="urn:microsoft.com/office/officeart/2005/8/layout/vProcess5"/>
    <dgm:cxn modelId="{75D6881E-7390-1A48-9C7A-B9FB09E3053A}" type="presParOf" srcId="{487A38B7-85F6-0A49-80F1-CAAA55342D21}" destId="{185DD332-F354-6540-A479-2CAE1EDE7DDD}" srcOrd="6" destOrd="0" presId="urn:microsoft.com/office/officeart/2005/8/layout/vProcess5"/>
    <dgm:cxn modelId="{B3E91B92-7225-E745-9AD5-1CA26621FB15}" type="presParOf" srcId="{487A38B7-85F6-0A49-80F1-CAAA55342D21}" destId="{926FA086-D91B-7D4B-9631-AE0A09BFEA63}" srcOrd="7" destOrd="0" presId="urn:microsoft.com/office/officeart/2005/8/layout/vProcess5"/>
    <dgm:cxn modelId="{D8A35661-A861-0142-84F7-3ACDC413C82B}" type="presParOf" srcId="{487A38B7-85F6-0A49-80F1-CAAA55342D21}" destId="{6189DADA-2ADB-1A4F-A38E-C615FE587E93}" srcOrd="8" destOrd="0" presId="urn:microsoft.com/office/officeart/2005/8/layout/vProcess5"/>
    <dgm:cxn modelId="{4D83E707-C704-EB4C-9BE0-E5E935A300CE}" type="presParOf" srcId="{487A38B7-85F6-0A49-80F1-CAAA55342D21}" destId="{4DDE05F2-FD5C-5F4E-8934-E84221E01BF9}" srcOrd="9" destOrd="0" presId="urn:microsoft.com/office/officeart/2005/8/layout/vProcess5"/>
    <dgm:cxn modelId="{B0FCA819-ED64-6644-A4A6-F888E4CE33EA}" type="presParOf" srcId="{487A38B7-85F6-0A49-80F1-CAAA55342D21}" destId="{18198B2C-915D-AD46-8B25-F39253B666D2}" srcOrd="10" destOrd="0" presId="urn:microsoft.com/office/officeart/2005/8/layout/vProcess5"/>
    <dgm:cxn modelId="{E0E3E332-23E2-8247-8258-2D333814AF88}" type="presParOf" srcId="{487A38B7-85F6-0A49-80F1-CAAA55342D21}" destId="{EEA94C14-D4EE-394B-AFC0-722540BD1F28}" srcOrd="11" destOrd="0" presId="urn:microsoft.com/office/officeart/2005/8/layout/vProcess5"/>
    <dgm:cxn modelId="{AA8E253C-34FE-0044-9CA1-40A1CEFC40BA}" type="presParOf" srcId="{487A38B7-85F6-0A49-80F1-CAAA55342D21}" destId="{963CC65A-D1BC-E640-BC82-59198CB73C97}" srcOrd="12" destOrd="0" presId="urn:microsoft.com/office/officeart/2005/8/layout/vProcess5"/>
    <dgm:cxn modelId="{CCECCAF7-5B37-8149-94EA-A972BF2C59BA}" type="presParOf" srcId="{487A38B7-85F6-0A49-80F1-CAAA55342D21}" destId="{7570F73F-B4B3-6C4E-BB07-AEE49DB40CB3}" srcOrd="13" destOrd="0" presId="urn:microsoft.com/office/officeart/2005/8/layout/vProcess5"/>
    <dgm:cxn modelId="{E1B80D69-E953-8445-A20F-796E4BE36AFF}" type="presParOf" srcId="{487A38B7-85F6-0A49-80F1-CAAA55342D21}" destId="{8DBA5ED6-FF98-4240-89E9-051DE5AC17DE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EC17B61-DDA0-1540-BC5E-13CD6A2CEC8E}" type="doc">
      <dgm:prSet loTypeId="urn:microsoft.com/office/officeart/2005/8/layout/vList2" loCatId="" qsTypeId="urn:microsoft.com/office/officeart/2005/8/quickstyle/3d1" qsCatId="3D" csTypeId="urn:microsoft.com/office/officeart/2005/8/colors/accent4_4" csCatId="accent4" phldr="1"/>
      <dgm:spPr/>
      <dgm:t>
        <a:bodyPr/>
        <a:lstStyle/>
        <a:p>
          <a:endParaRPr lang="en-US"/>
        </a:p>
      </dgm:t>
    </dgm:pt>
    <dgm:pt modelId="{AD76F873-88BA-8F4C-9C56-2A0663222E2A}">
      <dgm:prSet phldrT="[Text]" custT="1"/>
      <dgm:spPr/>
      <dgm:t>
        <a:bodyPr/>
        <a:lstStyle/>
        <a:p>
          <a:r>
            <a:rPr lang="en-US" sz="2800" spc="0" dirty="0"/>
            <a:t>Model Performance with selected features</a:t>
          </a:r>
          <a:endParaRPr lang="en-US" sz="2800" dirty="0"/>
        </a:p>
      </dgm:t>
    </dgm:pt>
    <dgm:pt modelId="{80ADE7BA-C932-C945-BE22-7E446BD56E0F}" type="parTrans" cxnId="{9C9BBE3C-4915-034B-82DB-D050B3BCD1EE}">
      <dgm:prSet/>
      <dgm:spPr/>
      <dgm:t>
        <a:bodyPr/>
        <a:lstStyle/>
        <a:p>
          <a:endParaRPr lang="en-US"/>
        </a:p>
      </dgm:t>
    </dgm:pt>
    <dgm:pt modelId="{1006EA03-13D1-354C-A5F9-4922AA118961}" type="sibTrans" cxnId="{9C9BBE3C-4915-034B-82DB-D050B3BCD1EE}">
      <dgm:prSet/>
      <dgm:spPr/>
      <dgm:t>
        <a:bodyPr/>
        <a:lstStyle/>
        <a:p>
          <a:endParaRPr lang="en-US"/>
        </a:p>
      </dgm:t>
    </dgm:pt>
    <dgm:pt modelId="{DB5CB100-5DCC-2D44-AC00-DBDBE6DF50D0}" type="pres">
      <dgm:prSet presAssocID="{DEC17B61-DDA0-1540-BC5E-13CD6A2CEC8E}" presName="linear" presStyleCnt="0">
        <dgm:presLayoutVars>
          <dgm:animLvl val="lvl"/>
          <dgm:resizeHandles val="exact"/>
        </dgm:presLayoutVars>
      </dgm:prSet>
      <dgm:spPr/>
    </dgm:pt>
    <dgm:pt modelId="{0D4F6F26-4174-E348-A620-710E652091C2}" type="pres">
      <dgm:prSet presAssocID="{AD76F873-88BA-8F4C-9C56-2A0663222E2A}" presName="parentText" presStyleLbl="node1" presStyleIdx="0" presStyleCnt="1" custLinFactNeighborX="-222" custLinFactNeighborY="56182">
        <dgm:presLayoutVars>
          <dgm:chMax val="0"/>
          <dgm:bulletEnabled val="1"/>
        </dgm:presLayoutVars>
      </dgm:prSet>
      <dgm:spPr/>
    </dgm:pt>
  </dgm:ptLst>
  <dgm:cxnLst>
    <dgm:cxn modelId="{9C9BBE3C-4915-034B-82DB-D050B3BCD1EE}" srcId="{DEC17B61-DDA0-1540-BC5E-13CD6A2CEC8E}" destId="{AD76F873-88BA-8F4C-9C56-2A0663222E2A}" srcOrd="0" destOrd="0" parTransId="{80ADE7BA-C932-C945-BE22-7E446BD56E0F}" sibTransId="{1006EA03-13D1-354C-A5F9-4922AA118961}"/>
    <dgm:cxn modelId="{74634665-8C23-1F44-BC97-B93277447AD8}" type="presOf" srcId="{DEC17B61-DDA0-1540-BC5E-13CD6A2CEC8E}" destId="{DB5CB100-5DCC-2D44-AC00-DBDBE6DF50D0}" srcOrd="0" destOrd="0" presId="urn:microsoft.com/office/officeart/2005/8/layout/vList2"/>
    <dgm:cxn modelId="{49B568F6-0CC5-7049-801A-60D6FE4B7CEC}" type="presOf" srcId="{AD76F873-88BA-8F4C-9C56-2A0663222E2A}" destId="{0D4F6F26-4174-E348-A620-710E652091C2}" srcOrd="0" destOrd="0" presId="urn:microsoft.com/office/officeart/2005/8/layout/vList2"/>
    <dgm:cxn modelId="{446BE294-A2F2-7F42-9913-C7BDD411CB9B}" type="presParOf" srcId="{DB5CB100-5DCC-2D44-AC00-DBDBE6DF50D0}" destId="{0D4F6F26-4174-E348-A620-710E652091C2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D87A585-DFE3-4FBC-ABB7-D171FF7FAB53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426E6AD-5AC6-4094-86EC-B55E4E0A4814}">
      <dgm:prSet custT="1"/>
      <dgm:spPr/>
      <dgm:t>
        <a:bodyPr/>
        <a:lstStyle/>
        <a:p>
          <a:r>
            <a:rPr lang="en-US" sz="2800" dirty="0"/>
            <a:t>There are chances for high data discrepancy as in many countries most of these details are not correctly documented. </a:t>
          </a:r>
        </a:p>
      </dgm:t>
    </dgm:pt>
    <dgm:pt modelId="{ACE65CDB-21FB-49F8-8EBD-234498C92F39}" type="parTrans" cxnId="{77FE5406-32C4-4B33-B21D-67FAAE008CA1}">
      <dgm:prSet/>
      <dgm:spPr/>
      <dgm:t>
        <a:bodyPr/>
        <a:lstStyle/>
        <a:p>
          <a:endParaRPr lang="en-US"/>
        </a:p>
      </dgm:t>
    </dgm:pt>
    <dgm:pt modelId="{099F07F7-6FA4-4817-A8EB-621AF18E3F73}" type="sibTrans" cxnId="{77FE5406-32C4-4B33-B21D-67FAAE008CA1}">
      <dgm:prSet/>
      <dgm:spPr/>
      <dgm:t>
        <a:bodyPr/>
        <a:lstStyle/>
        <a:p>
          <a:endParaRPr lang="en-US"/>
        </a:p>
      </dgm:t>
    </dgm:pt>
    <dgm:pt modelId="{6EDEFF8F-CE40-BF45-81D5-518434237DFD}">
      <dgm:prSet custT="1"/>
      <dgm:spPr/>
      <dgm:t>
        <a:bodyPr/>
        <a:lstStyle/>
        <a:p>
          <a:r>
            <a:rPr lang="en-US" sz="2800" dirty="0"/>
            <a:t>Getting the right data will help me arrive at the correct outcome. </a:t>
          </a:r>
        </a:p>
      </dgm:t>
    </dgm:pt>
    <dgm:pt modelId="{862B8A02-030E-FF4E-B28A-29D7E8C73738}" type="parTrans" cxnId="{B0842254-F55F-A94E-9F2E-21AC38D5F7A8}">
      <dgm:prSet/>
      <dgm:spPr/>
      <dgm:t>
        <a:bodyPr/>
        <a:lstStyle/>
        <a:p>
          <a:endParaRPr lang="en-US"/>
        </a:p>
      </dgm:t>
    </dgm:pt>
    <dgm:pt modelId="{43B35CAF-170F-B648-B9D3-8520EB077D98}" type="sibTrans" cxnId="{B0842254-F55F-A94E-9F2E-21AC38D5F7A8}">
      <dgm:prSet/>
      <dgm:spPr/>
      <dgm:t>
        <a:bodyPr/>
        <a:lstStyle/>
        <a:p>
          <a:endParaRPr lang="en-US"/>
        </a:p>
      </dgm:t>
    </dgm:pt>
    <dgm:pt modelId="{3123EBF7-740A-0747-86C2-991E48E01F17}" type="pres">
      <dgm:prSet presAssocID="{3D87A585-DFE3-4FBC-ABB7-D171FF7FAB53}" presName="linear" presStyleCnt="0">
        <dgm:presLayoutVars>
          <dgm:animLvl val="lvl"/>
          <dgm:resizeHandles val="exact"/>
        </dgm:presLayoutVars>
      </dgm:prSet>
      <dgm:spPr/>
    </dgm:pt>
    <dgm:pt modelId="{F6D60A32-1195-F848-86B8-F909A34ADA0A}" type="pres">
      <dgm:prSet presAssocID="{6EDEFF8F-CE40-BF45-81D5-518434237DFD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B2C2A793-0182-ED47-A6FA-994CA491005E}" type="pres">
      <dgm:prSet presAssocID="{43B35CAF-170F-B648-B9D3-8520EB077D98}" presName="spacer" presStyleCnt="0"/>
      <dgm:spPr/>
    </dgm:pt>
    <dgm:pt modelId="{1959ABED-8D77-C648-9308-88F4C602E941}" type="pres">
      <dgm:prSet presAssocID="{6426E6AD-5AC6-4094-86EC-B55E4E0A4814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77FE5406-32C4-4B33-B21D-67FAAE008CA1}" srcId="{3D87A585-DFE3-4FBC-ABB7-D171FF7FAB53}" destId="{6426E6AD-5AC6-4094-86EC-B55E4E0A4814}" srcOrd="1" destOrd="0" parTransId="{ACE65CDB-21FB-49F8-8EBD-234498C92F39}" sibTransId="{099F07F7-6FA4-4817-A8EB-621AF18E3F73}"/>
    <dgm:cxn modelId="{C0B5DD20-7B8A-F14E-8FE3-75A1595F8762}" type="presOf" srcId="{6EDEFF8F-CE40-BF45-81D5-518434237DFD}" destId="{F6D60A32-1195-F848-86B8-F909A34ADA0A}" srcOrd="0" destOrd="0" presId="urn:microsoft.com/office/officeart/2005/8/layout/vList2"/>
    <dgm:cxn modelId="{7E08DE2B-01C6-1241-A600-9CC262B99835}" type="presOf" srcId="{6426E6AD-5AC6-4094-86EC-B55E4E0A4814}" destId="{1959ABED-8D77-C648-9308-88F4C602E941}" srcOrd="0" destOrd="0" presId="urn:microsoft.com/office/officeart/2005/8/layout/vList2"/>
    <dgm:cxn modelId="{B0842254-F55F-A94E-9F2E-21AC38D5F7A8}" srcId="{3D87A585-DFE3-4FBC-ABB7-D171FF7FAB53}" destId="{6EDEFF8F-CE40-BF45-81D5-518434237DFD}" srcOrd="0" destOrd="0" parTransId="{862B8A02-030E-FF4E-B28A-29D7E8C73738}" sibTransId="{43B35CAF-170F-B648-B9D3-8520EB077D98}"/>
    <dgm:cxn modelId="{67CC7869-3505-4641-A94A-28ECC6BB43AC}" type="presOf" srcId="{3D87A585-DFE3-4FBC-ABB7-D171FF7FAB53}" destId="{3123EBF7-740A-0747-86C2-991E48E01F17}" srcOrd="0" destOrd="0" presId="urn:microsoft.com/office/officeart/2005/8/layout/vList2"/>
    <dgm:cxn modelId="{EAFC5A3D-4E40-8D40-8FD5-1C4F02176084}" type="presParOf" srcId="{3123EBF7-740A-0747-86C2-991E48E01F17}" destId="{F6D60A32-1195-F848-86B8-F909A34ADA0A}" srcOrd="0" destOrd="0" presId="urn:microsoft.com/office/officeart/2005/8/layout/vList2"/>
    <dgm:cxn modelId="{AFA8A903-3F3F-2146-9FDB-5B1412118331}" type="presParOf" srcId="{3123EBF7-740A-0747-86C2-991E48E01F17}" destId="{B2C2A793-0182-ED47-A6FA-994CA491005E}" srcOrd="1" destOrd="0" presId="urn:microsoft.com/office/officeart/2005/8/layout/vList2"/>
    <dgm:cxn modelId="{D0796D05-20C0-CC40-BFFF-328498B353CE}" type="presParOf" srcId="{3123EBF7-740A-0747-86C2-991E48E01F17}" destId="{1959ABED-8D77-C648-9308-88F4C602E941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C8E7637E-B7C3-426E-8952-578630523F6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EB69CA3-66E7-42A5-9FD6-BB01609FEC26}">
      <dgm:prSet/>
      <dgm:spPr/>
      <dgm:t>
        <a:bodyPr/>
        <a:lstStyle/>
        <a:p>
          <a:r>
            <a:rPr lang="en-US" dirty="0"/>
            <a:t>The analysis aimed at choosing the relevant factors that affects the life expectancy. </a:t>
          </a:r>
        </a:p>
      </dgm:t>
    </dgm:pt>
    <dgm:pt modelId="{D332C22F-0715-4EB1-8F82-93492EDE62EC}" type="parTrans" cxnId="{AD3359F0-1FE9-43F6-8CFD-E8CE67144347}">
      <dgm:prSet/>
      <dgm:spPr/>
      <dgm:t>
        <a:bodyPr/>
        <a:lstStyle/>
        <a:p>
          <a:endParaRPr lang="en-US"/>
        </a:p>
      </dgm:t>
    </dgm:pt>
    <dgm:pt modelId="{A55A43EA-A707-4286-A368-20F4A4A8B983}" type="sibTrans" cxnId="{AD3359F0-1FE9-43F6-8CFD-E8CE67144347}">
      <dgm:prSet/>
      <dgm:spPr/>
      <dgm:t>
        <a:bodyPr/>
        <a:lstStyle/>
        <a:p>
          <a:endParaRPr lang="en-US"/>
        </a:p>
      </dgm:t>
    </dgm:pt>
    <dgm:pt modelId="{A06C971E-831E-4256-851E-09F053A8A254}">
      <dgm:prSet/>
      <dgm:spPr/>
      <dgm:t>
        <a:bodyPr/>
        <a:lstStyle/>
        <a:p>
          <a:r>
            <a:rPr lang="en-US"/>
            <a:t>Japan has the highest life expectancy (84.3 years), Lesotho (52 years) and many countries in the African continent are at the bottom of scale. </a:t>
          </a:r>
        </a:p>
      </dgm:t>
    </dgm:pt>
    <dgm:pt modelId="{F5F8CB1A-102C-44D0-BE73-DB5D1E659490}" type="parTrans" cxnId="{67394FEA-DDAA-4FE6-992D-40746D258DC9}">
      <dgm:prSet/>
      <dgm:spPr/>
      <dgm:t>
        <a:bodyPr/>
        <a:lstStyle/>
        <a:p>
          <a:endParaRPr lang="en-US"/>
        </a:p>
      </dgm:t>
    </dgm:pt>
    <dgm:pt modelId="{73D88D3A-D3B3-4924-BC34-4E2A51B5EA8F}" type="sibTrans" cxnId="{67394FEA-DDAA-4FE6-992D-40746D258DC9}">
      <dgm:prSet/>
      <dgm:spPr/>
      <dgm:t>
        <a:bodyPr/>
        <a:lstStyle/>
        <a:p>
          <a:endParaRPr lang="en-US"/>
        </a:p>
      </dgm:t>
    </dgm:pt>
    <dgm:pt modelId="{1636FD68-891B-44E0-801B-51A40E577042}">
      <dgm:prSet/>
      <dgm:spPr/>
      <dgm:t>
        <a:bodyPr/>
        <a:lstStyle/>
        <a:p>
          <a:r>
            <a:rPr lang="en-US" dirty="0"/>
            <a:t>The implications of the analysis would be that the countries can work on factors that highly influence the life expectancy and improve the factors for better longevity.</a:t>
          </a:r>
        </a:p>
      </dgm:t>
    </dgm:pt>
    <dgm:pt modelId="{8D1BE1FA-BA26-43C1-81C8-29168CB26BC6}" type="parTrans" cxnId="{A3E402E4-65A7-4F5A-A754-72113609B121}">
      <dgm:prSet/>
      <dgm:spPr/>
      <dgm:t>
        <a:bodyPr/>
        <a:lstStyle/>
        <a:p>
          <a:endParaRPr lang="en-US"/>
        </a:p>
      </dgm:t>
    </dgm:pt>
    <dgm:pt modelId="{EA994B49-9774-4CB7-86B9-F1A103196E69}" type="sibTrans" cxnId="{A3E402E4-65A7-4F5A-A754-72113609B121}">
      <dgm:prSet/>
      <dgm:spPr/>
      <dgm:t>
        <a:bodyPr/>
        <a:lstStyle/>
        <a:p>
          <a:endParaRPr lang="en-US"/>
        </a:p>
      </dgm:t>
    </dgm:pt>
    <dgm:pt modelId="{3A924FAF-AE44-BA46-85A4-147E3B514D13}" type="pres">
      <dgm:prSet presAssocID="{C8E7637E-B7C3-426E-8952-578630523F6E}" presName="vert0" presStyleCnt="0">
        <dgm:presLayoutVars>
          <dgm:dir/>
          <dgm:animOne val="branch"/>
          <dgm:animLvl val="lvl"/>
        </dgm:presLayoutVars>
      </dgm:prSet>
      <dgm:spPr/>
    </dgm:pt>
    <dgm:pt modelId="{1E35B707-BC84-9447-89AC-6DD1A3026C38}" type="pres">
      <dgm:prSet presAssocID="{CEB69CA3-66E7-42A5-9FD6-BB01609FEC26}" presName="thickLine" presStyleLbl="alignNode1" presStyleIdx="0" presStyleCnt="3"/>
      <dgm:spPr/>
    </dgm:pt>
    <dgm:pt modelId="{877B0E7D-0519-4641-AA6A-218B6596250F}" type="pres">
      <dgm:prSet presAssocID="{CEB69CA3-66E7-42A5-9FD6-BB01609FEC26}" presName="horz1" presStyleCnt="0"/>
      <dgm:spPr/>
    </dgm:pt>
    <dgm:pt modelId="{15C1688E-A167-B742-AFEA-4D65C95304CA}" type="pres">
      <dgm:prSet presAssocID="{CEB69CA3-66E7-42A5-9FD6-BB01609FEC26}" presName="tx1" presStyleLbl="revTx" presStyleIdx="0" presStyleCnt="3"/>
      <dgm:spPr/>
    </dgm:pt>
    <dgm:pt modelId="{E445E0F7-FE88-184B-8E72-0A0D7A63F78E}" type="pres">
      <dgm:prSet presAssocID="{CEB69CA3-66E7-42A5-9FD6-BB01609FEC26}" presName="vert1" presStyleCnt="0"/>
      <dgm:spPr/>
    </dgm:pt>
    <dgm:pt modelId="{BAED3B96-4202-EF43-AF70-2A288D1CE181}" type="pres">
      <dgm:prSet presAssocID="{A06C971E-831E-4256-851E-09F053A8A254}" presName="thickLine" presStyleLbl="alignNode1" presStyleIdx="1" presStyleCnt="3"/>
      <dgm:spPr/>
    </dgm:pt>
    <dgm:pt modelId="{33B7188F-9E6D-0A49-8218-AB6A0F192C4C}" type="pres">
      <dgm:prSet presAssocID="{A06C971E-831E-4256-851E-09F053A8A254}" presName="horz1" presStyleCnt="0"/>
      <dgm:spPr/>
    </dgm:pt>
    <dgm:pt modelId="{0FA97A1C-72A5-DD42-8DE8-69F8E7EE904D}" type="pres">
      <dgm:prSet presAssocID="{A06C971E-831E-4256-851E-09F053A8A254}" presName="tx1" presStyleLbl="revTx" presStyleIdx="1" presStyleCnt="3"/>
      <dgm:spPr/>
    </dgm:pt>
    <dgm:pt modelId="{9FD2B1BF-C570-5446-82F8-4A9AC3737744}" type="pres">
      <dgm:prSet presAssocID="{A06C971E-831E-4256-851E-09F053A8A254}" presName="vert1" presStyleCnt="0"/>
      <dgm:spPr/>
    </dgm:pt>
    <dgm:pt modelId="{6EDBA6A1-DB48-7E44-9065-A5E42957EC79}" type="pres">
      <dgm:prSet presAssocID="{1636FD68-891B-44E0-801B-51A40E577042}" presName="thickLine" presStyleLbl="alignNode1" presStyleIdx="2" presStyleCnt="3"/>
      <dgm:spPr/>
    </dgm:pt>
    <dgm:pt modelId="{DACAF745-A7FF-B146-B725-5AC747F58A4C}" type="pres">
      <dgm:prSet presAssocID="{1636FD68-891B-44E0-801B-51A40E577042}" presName="horz1" presStyleCnt="0"/>
      <dgm:spPr/>
    </dgm:pt>
    <dgm:pt modelId="{4EEC6FF7-CC73-B84B-8500-B8F85D3B7B93}" type="pres">
      <dgm:prSet presAssocID="{1636FD68-891B-44E0-801B-51A40E577042}" presName="tx1" presStyleLbl="revTx" presStyleIdx="2" presStyleCnt="3"/>
      <dgm:spPr/>
    </dgm:pt>
    <dgm:pt modelId="{AAE265A8-EF13-CA4C-94A3-946AA0CDF7E6}" type="pres">
      <dgm:prSet presAssocID="{1636FD68-891B-44E0-801B-51A40E577042}" presName="vert1" presStyleCnt="0"/>
      <dgm:spPr/>
    </dgm:pt>
  </dgm:ptLst>
  <dgm:cxnLst>
    <dgm:cxn modelId="{1014DE05-00F8-B04F-ADC0-A5D4D27A6F9C}" type="presOf" srcId="{1636FD68-891B-44E0-801B-51A40E577042}" destId="{4EEC6FF7-CC73-B84B-8500-B8F85D3B7B93}" srcOrd="0" destOrd="0" presId="urn:microsoft.com/office/officeart/2008/layout/LinedList"/>
    <dgm:cxn modelId="{BEBBE014-E8FF-4547-832E-30A3AB024ED7}" type="presOf" srcId="{C8E7637E-B7C3-426E-8952-578630523F6E}" destId="{3A924FAF-AE44-BA46-85A4-147E3B514D13}" srcOrd="0" destOrd="0" presId="urn:microsoft.com/office/officeart/2008/layout/LinedList"/>
    <dgm:cxn modelId="{FB0B193A-3E1B-8A44-A7B5-20681AD78515}" type="presOf" srcId="{A06C971E-831E-4256-851E-09F053A8A254}" destId="{0FA97A1C-72A5-DD42-8DE8-69F8E7EE904D}" srcOrd="0" destOrd="0" presId="urn:microsoft.com/office/officeart/2008/layout/LinedList"/>
    <dgm:cxn modelId="{78D352D5-238C-444D-AB8D-995C85F8FF38}" type="presOf" srcId="{CEB69CA3-66E7-42A5-9FD6-BB01609FEC26}" destId="{15C1688E-A167-B742-AFEA-4D65C95304CA}" srcOrd="0" destOrd="0" presId="urn:microsoft.com/office/officeart/2008/layout/LinedList"/>
    <dgm:cxn modelId="{A3E402E4-65A7-4F5A-A754-72113609B121}" srcId="{C8E7637E-B7C3-426E-8952-578630523F6E}" destId="{1636FD68-891B-44E0-801B-51A40E577042}" srcOrd="2" destOrd="0" parTransId="{8D1BE1FA-BA26-43C1-81C8-29168CB26BC6}" sibTransId="{EA994B49-9774-4CB7-86B9-F1A103196E69}"/>
    <dgm:cxn modelId="{67394FEA-DDAA-4FE6-992D-40746D258DC9}" srcId="{C8E7637E-B7C3-426E-8952-578630523F6E}" destId="{A06C971E-831E-4256-851E-09F053A8A254}" srcOrd="1" destOrd="0" parTransId="{F5F8CB1A-102C-44D0-BE73-DB5D1E659490}" sibTransId="{73D88D3A-D3B3-4924-BC34-4E2A51B5EA8F}"/>
    <dgm:cxn modelId="{AD3359F0-1FE9-43F6-8CFD-E8CE67144347}" srcId="{C8E7637E-B7C3-426E-8952-578630523F6E}" destId="{CEB69CA3-66E7-42A5-9FD6-BB01609FEC26}" srcOrd="0" destOrd="0" parTransId="{D332C22F-0715-4EB1-8F82-93492EDE62EC}" sibTransId="{A55A43EA-A707-4286-A368-20F4A4A8B983}"/>
    <dgm:cxn modelId="{A8199DA5-3820-3B49-A973-60CB34511A5E}" type="presParOf" srcId="{3A924FAF-AE44-BA46-85A4-147E3B514D13}" destId="{1E35B707-BC84-9447-89AC-6DD1A3026C38}" srcOrd="0" destOrd="0" presId="urn:microsoft.com/office/officeart/2008/layout/LinedList"/>
    <dgm:cxn modelId="{27E7AF99-94CA-C947-A052-E503B2D9A429}" type="presParOf" srcId="{3A924FAF-AE44-BA46-85A4-147E3B514D13}" destId="{877B0E7D-0519-4641-AA6A-218B6596250F}" srcOrd="1" destOrd="0" presId="urn:microsoft.com/office/officeart/2008/layout/LinedList"/>
    <dgm:cxn modelId="{03C2FBFE-1F3B-9740-ADA2-3B4817F974E2}" type="presParOf" srcId="{877B0E7D-0519-4641-AA6A-218B6596250F}" destId="{15C1688E-A167-B742-AFEA-4D65C95304CA}" srcOrd="0" destOrd="0" presId="urn:microsoft.com/office/officeart/2008/layout/LinedList"/>
    <dgm:cxn modelId="{0D64B160-6ACE-3041-B0C6-505F575A9AAB}" type="presParOf" srcId="{877B0E7D-0519-4641-AA6A-218B6596250F}" destId="{E445E0F7-FE88-184B-8E72-0A0D7A63F78E}" srcOrd="1" destOrd="0" presId="urn:microsoft.com/office/officeart/2008/layout/LinedList"/>
    <dgm:cxn modelId="{F2E9EC06-3456-BA47-B98B-667C70C248B3}" type="presParOf" srcId="{3A924FAF-AE44-BA46-85A4-147E3B514D13}" destId="{BAED3B96-4202-EF43-AF70-2A288D1CE181}" srcOrd="2" destOrd="0" presId="urn:microsoft.com/office/officeart/2008/layout/LinedList"/>
    <dgm:cxn modelId="{0F939E70-5F2E-8F4D-8FFC-504540909928}" type="presParOf" srcId="{3A924FAF-AE44-BA46-85A4-147E3B514D13}" destId="{33B7188F-9E6D-0A49-8218-AB6A0F192C4C}" srcOrd="3" destOrd="0" presId="urn:microsoft.com/office/officeart/2008/layout/LinedList"/>
    <dgm:cxn modelId="{FA0CCF5A-7092-E147-A865-3DB1343B1DC3}" type="presParOf" srcId="{33B7188F-9E6D-0A49-8218-AB6A0F192C4C}" destId="{0FA97A1C-72A5-DD42-8DE8-69F8E7EE904D}" srcOrd="0" destOrd="0" presId="urn:microsoft.com/office/officeart/2008/layout/LinedList"/>
    <dgm:cxn modelId="{57C899D1-73A6-A94C-ABC0-73A74B4A927D}" type="presParOf" srcId="{33B7188F-9E6D-0A49-8218-AB6A0F192C4C}" destId="{9FD2B1BF-C570-5446-82F8-4A9AC3737744}" srcOrd="1" destOrd="0" presId="urn:microsoft.com/office/officeart/2008/layout/LinedList"/>
    <dgm:cxn modelId="{C09ED18F-1535-5641-AD9A-FE81374136A9}" type="presParOf" srcId="{3A924FAF-AE44-BA46-85A4-147E3B514D13}" destId="{6EDBA6A1-DB48-7E44-9065-A5E42957EC79}" srcOrd="4" destOrd="0" presId="urn:microsoft.com/office/officeart/2008/layout/LinedList"/>
    <dgm:cxn modelId="{89DC2DE5-52FA-7340-9912-C914106B2284}" type="presParOf" srcId="{3A924FAF-AE44-BA46-85A4-147E3B514D13}" destId="{DACAF745-A7FF-B146-B725-5AC747F58A4C}" srcOrd="5" destOrd="0" presId="urn:microsoft.com/office/officeart/2008/layout/LinedList"/>
    <dgm:cxn modelId="{A8E9DCE6-3449-0247-8001-13AE727EA61F}" type="presParOf" srcId="{DACAF745-A7FF-B146-B725-5AC747F58A4C}" destId="{4EEC6FF7-CC73-B84B-8500-B8F85D3B7B93}" srcOrd="0" destOrd="0" presId="urn:microsoft.com/office/officeart/2008/layout/LinedList"/>
    <dgm:cxn modelId="{D8370EA9-3E8F-314E-9D8C-347B1D4DD8E2}" type="presParOf" srcId="{DACAF745-A7FF-B146-B725-5AC747F58A4C}" destId="{AAE265A8-EF13-CA4C-94A3-946AA0CDF7E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F8CA5D-DCB7-2040-BF12-E3B75E2E8E85}">
      <dsp:nvSpPr>
        <dsp:cNvPr id="0" name=""/>
        <dsp:cNvSpPr/>
      </dsp:nvSpPr>
      <dsp:spPr>
        <a:xfrm>
          <a:off x="619064" y="0"/>
          <a:ext cx="2153339" cy="1292003"/>
        </a:xfrm>
        <a:prstGeom prst="rect">
          <a:avLst/>
        </a:prstGeom>
        <a:solidFill>
          <a:schemeClr val="accent2"/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Socioeconomic Reasons</a:t>
          </a:r>
        </a:p>
      </dsp:txBody>
      <dsp:txXfrm>
        <a:off x="619064" y="0"/>
        <a:ext cx="2153339" cy="1292003"/>
      </dsp:txXfrm>
    </dsp:sp>
    <dsp:sp modelId="{5CB315AA-CC84-614A-BFCE-77C43BC2B80D}">
      <dsp:nvSpPr>
        <dsp:cNvPr id="0" name=""/>
        <dsp:cNvSpPr/>
      </dsp:nvSpPr>
      <dsp:spPr>
        <a:xfrm>
          <a:off x="3045899" y="540"/>
          <a:ext cx="2153339" cy="1292003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Demographic Changes</a:t>
          </a:r>
        </a:p>
      </dsp:txBody>
      <dsp:txXfrm>
        <a:off x="3045899" y="540"/>
        <a:ext cx="2153339" cy="1292003"/>
      </dsp:txXfrm>
    </dsp:sp>
    <dsp:sp modelId="{400D45B0-7CF4-D440-9E8A-7C9367204DD9}">
      <dsp:nvSpPr>
        <dsp:cNvPr id="0" name=""/>
        <dsp:cNvSpPr/>
      </dsp:nvSpPr>
      <dsp:spPr>
        <a:xfrm>
          <a:off x="5414572" y="540"/>
          <a:ext cx="2153339" cy="1292003"/>
        </a:xfrm>
        <a:prstGeom prst="rect">
          <a:avLst/>
        </a:prstGeom>
        <a:solidFill>
          <a:schemeClr val="accent4"/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Availability of Health Care resources</a:t>
          </a:r>
        </a:p>
      </dsp:txBody>
      <dsp:txXfrm>
        <a:off x="5414572" y="540"/>
        <a:ext cx="2153339" cy="1292003"/>
      </dsp:txXfrm>
    </dsp:sp>
    <dsp:sp modelId="{E4566BC4-4CA5-4143-ABF6-BD70B3B360D5}">
      <dsp:nvSpPr>
        <dsp:cNvPr id="0" name=""/>
        <dsp:cNvSpPr/>
      </dsp:nvSpPr>
      <dsp:spPr>
        <a:xfrm>
          <a:off x="7783246" y="540"/>
          <a:ext cx="2153339" cy="1292003"/>
        </a:xfrm>
        <a:prstGeom prst="rect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Cancer and Cardiovascular diseases</a:t>
          </a:r>
        </a:p>
      </dsp:txBody>
      <dsp:txXfrm>
        <a:off x="7783246" y="540"/>
        <a:ext cx="2153339" cy="12920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300E90-4C62-7844-B92D-E1593CB0CA9F}">
      <dsp:nvSpPr>
        <dsp:cNvPr id="0" name=""/>
        <dsp:cNvSpPr/>
      </dsp:nvSpPr>
      <dsp:spPr>
        <a:xfrm>
          <a:off x="360302" y="0"/>
          <a:ext cx="10418197" cy="61902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2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2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+mj-lt"/>
            </a:rPr>
            <a:t>Problem Statement</a:t>
          </a:r>
          <a:endParaRPr lang="en-US" sz="3200" kern="1200" dirty="0"/>
        </a:p>
      </dsp:txBody>
      <dsp:txXfrm>
        <a:off x="390521" y="30219"/>
        <a:ext cx="10357759" cy="558591"/>
      </dsp:txXfrm>
    </dsp:sp>
    <dsp:sp modelId="{6B61AAF1-5082-2B47-B295-BE8180F8BE4B}">
      <dsp:nvSpPr>
        <dsp:cNvPr id="0" name=""/>
        <dsp:cNvSpPr/>
      </dsp:nvSpPr>
      <dsp:spPr>
        <a:xfrm>
          <a:off x="0" y="689574"/>
          <a:ext cx="10785888" cy="3543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452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FontTx/>
            <a:buNone/>
          </a:pPr>
          <a:endParaRPr lang="en-US" sz="20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Tx/>
            <a:buNone/>
          </a:pPr>
          <a:r>
            <a:rPr lang="en-US" sz="1800" kern="1200" dirty="0"/>
            <a:t>    </a:t>
          </a:r>
          <a:r>
            <a:rPr lang="en-US" sz="2000" kern="1200" dirty="0"/>
            <a:t>Building a predictive model which helps improve life expectancy by working on how each factor influence longevity.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FontTx/>
            <a:buNone/>
          </a:pPr>
          <a:endParaRPr lang="en-US" sz="2000" kern="1200" dirty="0"/>
        </a:p>
      </dsp:txBody>
      <dsp:txXfrm>
        <a:off x="0" y="689574"/>
        <a:ext cx="10785888" cy="35437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D0459A-F5A0-7045-B153-3AA54785142A}">
      <dsp:nvSpPr>
        <dsp:cNvPr id="0" name=""/>
        <dsp:cNvSpPr/>
      </dsp:nvSpPr>
      <dsp:spPr>
        <a:xfrm>
          <a:off x="0" y="1064"/>
          <a:ext cx="1037282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1711C0-043C-B84D-A388-344ADF872E27}">
      <dsp:nvSpPr>
        <dsp:cNvPr id="0" name=""/>
        <dsp:cNvSpPr/>
      </dsp:nvSpPr>
      <dsp:spPr>
        <a:xfrm>
          <a:off x="0" y="1064"/>
          <a:ext cx="10372825" cy="726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000" kern="1200" dirty="0"/>
            <a:t>Do people from developed nations live longer?</a:t>
          </a:r>
          <a:endParaRPr lang="en-US" sz="2000" kern="1200" dirty="0"/>
        </a:p>
      </dsp:txBody>
      <dsp:txXfrm>
        <a:off x="0" y="1064"/>
        <a:ext cx="10372825" cy="726300"/>
      </dsp:txXfrm>
    </dsp:sp>
    <dsp:sp modelId="{F0B239B4-1008-A349-917B-541C17ED83B3}">
      <dsp:nvSpPr>
        <dsp:cNvPr id="0" name=""/>
        <dsp:cNvSpPr/>
      </dsp:nvSpPr>
      <dsp:spPr>
        <a:xfrm>
          <a:off x="0" y="727365"/>
          <a:ext cx="1037282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332AB9-CFB2-F342-9755-6CF830C3E7AD}">
      <dsp:nvSpPr>
        <dsp:cNvPr id="0" name=""/>
        <dsp:cNvSpPr/>
      </dsp:nvSpPr>
      <dsp:spPr>
        <a:xfrm>
          <a:off x="0" y="727365"/>
          <a:ext cx="10372825" cy="726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000" kern="1200" dirty="0"/>
            <a:t>Do rich countries have better Environmental Performance Index (EPI) ?</a:t>
          </a:r>
          <a:endParaRPr lang="en-US" sz="2000" kern="1200" dirty="0"/>
        </a:p>
      </dsp:txBody>
      <dsp:txXfrm>
        <a:off x="0" y="727365"/>
        <a:ext cx="10372825" cy="726300"/>
      </dsp:txXfrm>
    </dsp:sp>
    <dsp:sp modelId="{AE4704E9-A6F7-0B47-8F9C-CE31A5A28A5D}">
      <dsp:nvSpPr>
        <dsp:cNvPr id="0" name=""/>
        <dsp:cNvSpPr/>
      </dsp:nvSpPr>
      <dsp:spPr>
        <a:xfrm>
          <a:off x="0" y="1453666"/>
          <a:ext cx="1037282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13D552-B517-4C40-8663-A400DAE1650A}">
      <dsp:nvSpPr>
        <dsp:cNvPr id="0" name=""/>
        <dsp:cNvSpPr/>
      </dsp:nvSpPr>
      <dsp:spPr>
        <a:xfrm>
          <a:off x="0" y="1453666"/>
          <a:ext cx="10372825" cy="726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Countries health care expenditure impact on  life expectancy </a:t>
          </a:r>
        </a:p>
      </dsp:txBody>
      <dsp:txXfrm>
        <a:off x="0" y="1453666"/>
        <a:ext cx="10372825" cy="7263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D73B65-055D-C249-97EC-F54D8E1BB03E}">
      <dsp:nvSpPr>
        <dsp:cNvPr id="0" name=""/>
        <dsp:cNvSpPr/>
      </dsp:nvSpPr>
      <dsp:spPr>
        <a:xfrm>
          <a:off x="0" y="344676"/>
          <a:ext cx="5653950" cy="272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38809" tIns="333248" rIns="438809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600" kern="1200" dirty="0"/>
            <a:t>Birth Rate 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600" kern="1200" dirty="0"/>
            <a:t>Population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600" kern="1200" dirty="0"/>
            <a:t>Area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600" kern="1200" dirty="0"/>
            <a:t>Environmental Performance Index (EPI)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600" kern="1200" dirty="0"/>
            <a:t>Gross Domestic Product (GDP)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600" kern="1200" dirty="0"/>
            <a:t>Health Expenditure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600" kern="1200" dirty="0"/>
            <a:t>Heart Disease Rate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600" kern="1200" dirty="0"/>
            <a:t>Cancer Rate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600" kern="1200" dirty="0"/>
            <a:t>Stroke Rate</a:t>
          </a:r>
          <a:endParaRPr lang="en-US" sz="1600" kern="1200" dirty="0"/>
        </a:p>
      </dsp:txBody>
      <dsp:txXfrm>
        <a:off x="0" y="344676"/>
        <a:ext cx="5653950" cy="2721600"/>
      </dsp:txXfrm>
    </dsp:sp>
    <dsp:sp modelId="{5920FDAD-F04C-DD41-BDEB-299E39BCB191}">
      <dsp:nvSpPr>
        <dsp:cNvPr id="0" name=""/>
        <dsp:cNvSpPr/>
      </dsp:nvSpPr>
      <dsp:spPr>
        <a:xfrm>
          <a:off x="282697" y="108516"/>
          <a:ext cx="3957765" cy="472320"/>
        </a:xfrm>
        <a:prstGeom prst="roundRect">
          <a:avLst/>
        </a:prstGeom>
        <a:solidFill>
          <a:schemeClr val="accent1">
            <a:lumMod val="7500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9594" tIns="0" rIns="149594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Features</a:t>
          </a:r>
        </a:p>
      </dsp:txBody>
      <dsp:txXfrm>
        <a:off x="305754" y="131573"/>
        <a:ext cx="3911651" cy="426206"/>
      </dsp:txXfrm>
    </dsp:sp>
    <dsp:sp modelId="{91229FBB-D098-5F48-ABF6-DB364FF2FC8A}">
      <dsp:nvSpPr>
        <dsp:cNvPr id="0" name=""/>
        <dsp:cNvSpPr/>
      </dsp:nvSpPr>
      <dsp:spPr>
        <a:xfrm>
          <a:off x="0" y="3388837"/>
          <a:ext cx="5653950" cy="667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331824"/>
              <a:satOff val="-586"/>
              <a:lumOff val="1569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38809" tIns="333248" rIns="438809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Life Expectancy</a:t>
          </a:r>
        </a:p>
      </dsp:txBody>
      <dsp:txXfrm>
        <a:off x="0" y="3388837"/>
        <a:ext cx="5653950" cy="667800"/>
      </dsp:txXfrm>
    </dsp:sp>
    <dsp:sp modelId="{33D073EA-E823-7B44-97E1-435741A0A966}">
      <dsp:nvSpPr>
        <dsp:cNvPr id="0" name=""/>
        <dsp:cNvSpPr/>
      </dsp:nvSpPr>
      <dsp:spPr>
        <a:xfrm>
          <a:off x="282697" y="3152677"/>
          <a:ext cx="3957765" cy="472320"/>
        </a:xfrm>
        <a:prstGeom prst="round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9594" tIns="0" rIns="149594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Target</a:t>
          </a:r>
        </a:p>
      </dsp:txBody>
      <dsp:txXfrm>
        <a:off x="305754" y="3175734"/>
        <a:ext cx="3911651" cy="42620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BEA4C3-1CE0-4542-95F7-83B7A181FE50}">
      <dsp:nvSpPr>
        <dsp:cNvPr id="0" name=""/>
        <dsp:cNvSpPr/>
      </dsp:nvSpPr>
      <dsp:spPr>
        <a:xfrm>
          <a:off x="0" y="1075"/>
          <a:ext cx="431437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FE9549-F955-7340-B5AD-93786B48B24C}">
      <dsp:nvSpPr>
        <dsp:cNvPr id="0" name=""/>
        <dsp:cNvSpPr/>
      </dsp:nvSpPr>
      <dsp:spPr>
        <a:xfrm>
          <a:off x="0" y="1075"/>
          <a:ext cx="503771" cy="220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b="1" kern="1200" dirty="0">
            <a:solidFill>
              <a:srgbClr val="009193"/>
            </a:solidFill>
            <a:latin typeface="+mj-lt"/>
          </a:endParaRPr>
        </a:p>
      </dsp:txBody>
      <dsp:txXfrm>
        <a:off x="0" y="1075"/>
        <a:ext cx="503771" cy="2200830"/>
      </dsp:txXfrm>
    </dsp:sp>
    <dsp:sp modelId="{DE6C6163-FC82-FC4F-95A5-4C884460A86A}">
      <dsp:nvSpPr>
        <dsp:cNvPr id="0" name=""/>
        <dsp:cNvSpPr/>
      </dsp:nvSpPr>
      <dsp:spPr>
        <a:xfrm>
          <a:off x="520140" y="90699"/>
          <a:ext cx="3649044" cy="7517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itchFamily="2" charset="2"/>
            <a:buNone/>
          </a:pPr>
          <a:r>
            <a:rPr lang="en-US" sz="1400" kern="1200" dirty="0"/>
            <a:t>The Demographic , Socio-economic indicators and current life expectancy numbers data is sourced from Wikipedia.</a:t>
          </a:r>
        </a:p>
      </dsp:txBody>
      <dsp:txXfrm>
        <a:off x="520140" y="90699"/>
        <a:ext cx="3649044" cy="751799"/>
      </dsp:txXfrm>
    </dsp:sp>
    <dsp:sp modelId="{EFE227F6-68D0-B64E-8F51-209F8D97F4FD}">
      <dsp:nvSpPr>
        <dsp:cNvPr id="0" name=""/>
        <dsp:cNvSpPr/>
      </dsp:nvSpPr>
      <dsp:spPr>
        <a:xfrm>
          <a:off x="503771" y="842498"/>
          <a:ext cx="87298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174971-40F3-704D-A2E6-712AE59E879C}">
      <dsp:nvSpPr>
        <dsp:cNvPr id="0" name=""/>
        <dsp:cNvSpPr/>
      </dsp:nvSpPr>
      <dsp:spPr>
        <a:xfrm>
          <a:off x="520140" y="932122"/>
          <a:ext cx="3388281" cy="6172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itchFamily="2" charset="2"/>
            <a:buNone/>
          </a:pPr>
          <a:r>
            <a:rPr lang="en-US" sz="1400" kern="1200" dirty="0"/>
            <a:t>The disease  information is sourced </a:t>
          </a:r>
          <a:r>
            <a:rPr lang="en-US" sz="1400" kern="1200" dirty="0" err="1"/>
            <a:t>worldlifeexpectancy</a:t>
          </a:r>
          <a:r>
            <a:rPr lang="en-US" sz="1400" kern="1200" dirty="0"/>
            <a:t> data.</a:t>
          </a:r>
        </a:p>
      </dsp:txBody>
      <dsp:txXfrm>
        <a:off x="520140" y="932122"/>
        <a:ext cx="3388281" cy="617202"/>
      </dsp:txXfrm>
    </dsp:sp>
    <dsp:sp modelId="{D100ED96-71EC-054C-8AF3-E6A4F4BB8D0A}">
      <dsp:nvSpPr>
        <dsp:cNvPr id="0" name=""/>
        <dsp:cNvSpPr/>
      </dsp:nvSpPr>
      <dsp:spPr>
        <a:xfrm>
          <a:off x="503771" y="1657378"/>
          <a:ext cx="87298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B5CF63-0CD6-CA44-810C-FDF2E24DBBF0}">
      <dsp:nvSpPr>
        <dsp:cNvPr id="0" name=""/>
        <dsp:cNvSpPr/>
      </dsp:nvSpPr>
      <dsp:spPr>
        <a:xfrm>
          <a:off x="520140" y="1638948"/>
          <a:ext cx="3793161" cy="4729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Cross-country data between 2018 and 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2019.</a:t>
          </a:r>
        </a:p>
      </dsp:txBody>
      <dsp:txXfrm>
        <a:off x="520140" y="1638948"/>
        <a:ext cx="3793161" cy="472926"/>
      </dsp:txXfrm>
    </dsp:sp>
    <dsp:sp modelId="{269612B3-2109-4841-80A4-1AD4F6F0BFE5}">
      <dsp:nvSpPr>
        <dsp:cNvPr id="0" name=""/>
        <dsp:cNvSpPr/>
      </dsp:nvSpPr>
      <dsp:spPr>
        <a:xfrm>
          <a:off x="503771" y="2111874"/>
          <a:ext cx="87298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22D244-98CF-3C42-BB90-E093904F549B}">
      <dsp:nvSpPr>
        <dsp:cNvPr id="0" name=""/>
        <dsp:cNvSpPr/>
      </dsp:nvSpPr>
      <dsp:spPr>
        <a:xfrm>
          <a:off x="0" y="0"/>
          <a:ext cx="7744967" cy="68149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Scraping  the relevant data </a:t>
          </a:r>
        </a:p>
      </dsp:txBody>
      <dsp:txXfrm>
        <a:off x="19960" y="19960"/>
        <a:ext cx="6929848" cy="641574"/>
      </dsp:txXfrm>
    </dsp:sp>
    <dsp:sp modelId="{DF3E7B23-CA27-A14B-A5DE-5CBAA4F5B050}">
      <dsp:nvSpPr>
        <dsp:cNvPr id="0" name=""/>
        <dsp:cNvSpPr/>
      </dsp:nvSpPr>
      <dsp:spPr>
        <a:xfrm>
          <a:off x="578358" y="776146"/>
          <a:ext cx="7744967" cy="681494"/>
        </a:xfrm>
        <a:prstGeom prst="roundRect">
          <a:avLst>
            <a:gd name="adj" fmla="val 10000"/>
          </a:avLst>
        </a:prstGeom>
        <a:solidFill>
          <a:schemeClr val="accent2">
            <a:hueOff val="-332956"/>
            <a:satOff val="-147"/>
            <a:lumOff val="392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Null Checks and Data correction</a:t>
          </a:r>
        </a:p>
      </dsp:txBody>
      <dsp:txXfrm>
        <a:off x="598318" y="796106"/>
        <a:ext cx="6683718" cy="641574"/>
      </dsp:txXfrm>
    </dsp:sp>
    <dsp:sp modelId="{2B90D599-8251-DD43-ACF5-FE8124067034}">
      <dsp:nvSpPr>
        <dsp:cNvPr id="0" name=""/>
        <dsp:cNvSpPr/>
      </dsp:nvSpPr>
      <dsp:spPr>
        <a:xfrm>
          <a:off x="1156716" y="1552292"/>
          <a:ext cx="7744967" cy="681494"/>
        </a:xfrm>
        <a:prstGeom prst="roundRect">
          <a:avLst>
            <a:gd name="adj" fmla="val 10000"/>
          </a:avLst>
        </a:prstGeom>
        <a:solidFill>
          <a:schemeClr val="accent2">
            <a:hueOff val="-665912"/>
            <a:satOff val="-293"/>
            <a:lumOff val="784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Merging Data</a:t>
          </a:r>
          <a:endParaRPr lang="en-US" sz="3000" kern="1200" dirty="0"/>
        </a:p>
      </dsp:txBody>
      <dsp:txXfrm>
        <a:off x="1176676" y="1572252"/>
        <a:ext cx="6683718" cy="641574"/>
      </dsp:txXfrm>
    </dsp:sp>
    <dsp:sp modelId="{6168A32E-C157-DC4C-A7BB-4FDE2D4A2EF0}">
      <dsp:nvSpPr>
        <dsp:cNvPr id="0" name=""/>
        <dsp:cNvSpPr/>
      </dsp:nvSpPr>
      <dsp:spPr>
        <a:xfrm>
          <a:off x="1735073" y="2328439"/>
          <a:ext cx="7744967" cy="681494"/>
        </a:xfrm>
        <a:prstGeom prst="roundRect">
          <a:avLst>
            <a:gd name="adj" fmla="val 10000"/>
          </a:avLst>
        </a:prstGeom>
        <a:solidFill>
          <a:schemeClr val="accent2">
            <a:hueOff val="-998868"/>
            <a:satOff val="-440"/>
            <a:lumOff val="1177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Identifying Outliers</a:t>
          </a:r>
        </a:p>
      </dsp:txBody>
      <dsp:txXfrm>
        <a:off x="1755033" y="2348399"/>
        <a:ext cx="6683718" cy="641574"/>
      </dsp:txXfrm>
    </dsp:sp>
    <dsp:sp modelId="{97F9393C-5A6C-3047-921E-C413DAB509C7}">
      <dsp:nvSpPr>
        <dsp:cNvPr id="0" name=""/>
        <dsp:cNvSpPr/>
      </dsp:nvSpPr>
      <dsp:spPr>
        <a:xfrm>
          <a:off x="2313432" y="3104585"/>
          <a:ext cx="7744967" cy="681494"/>
        </a:xfrm>
        <a:prstGeom prst="roundRect">
          <a:avLst>
            <a:gd name="adj" fmla="val 10000"/>
          </a:avLst>
        </a:prstGeom>
        <a:solidFill>
          <a:schemeClr val="accent2">
            <a:hueOff val="-1331824"/>
            <a:satOff val="-586"/>
            <a:lumOff val="156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Feature Selection</a:t>
          </a:r>
        </a:p>
      </dsp:txBody>
      <dsp:txXfrm>
        <a:off x="2333392" y="3124545"/>
        <a:ext cx="6683718" cy="641574"/>
      </dsp:txXfrm>
    </dsp:sp>
    <dsp:sp modelId="{185DD332-F354-6540-A479-2CAE1EDE7DDD}">
      <dsp:nvSpPr>
        <dsp:cNvPr id="0" name=""/>
        <dsp:cNvSpPr/>
      </dsp:nvSpPr>
      <dsp:spPr>
        <a:xfrm>
          <a:off x="7301996" y="497869"/>
          <a:ext cx="442971" cy="44297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7401664" y="497869"/>
        <a:ext cx="243635" cy="333336"/>
      </dsp:txXfrm>
    </dsp:sp>
    <dsp:sp modelId="{926FA086-D91B-7D4B-9631-AE0A09BFEA63}">
      <dsp:nvSpPr>
        <dsp:cNvPr id="0" name=""/>
        <dsp:cNvSpPr/>
      </dsp:nvSpPr>
      <dsp:spPr>
        <a:xfrm>
          <a:off x="7880354" y="1274015"/>
          <a:ext cx="442971" cy="44297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619280"/>
            <a:satOff val="1307"/>
            <a:lumOff val="135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-619280"/>
              <a:satOff val="1307"/>
              <a:lumOff val="13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7980022" y="1274015"/>
        <a:ext cx="243635" cy="333336"/>
      </dsp:txXfrm>
    </dsp:sp>
    <dsp:sp modelId="{6189DADA-2ADB-1A4F-A38E-C615FE587E93}">
      <dsp:nvSpPr>
        <dsp:cNvPr id="0" name=""/>
        <dsp:cNvSpPr/>
      </dsp:nvSpPr>
      <dsp:spPr>
        <a:xfrm>
          <a:off x="8458712" y="2038804"/>
          <a:ext cx="442971" cy="44297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238560"/>
            <a:satOff val="2615"/>
            <a:lumOff val="269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-1238560"/>
              <a:satOff val="2615"/>
              <a:lumOff val="26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8558380" y="2038804"/>
        <a:ext cx="243635" cy="333336"/>
      </dsp:txXfrm>
    </dsp:sp>
    <dsp:sp modelId="{4DDE05F2-FD5C-5F4E-8934-E84221E01BF9}">
      <dsp:nvSpPr>
        <dsp:cNvPr id="0" name=""/>
        <dsp:cNvSpPr/>
      </dsp:nvSpPr>
      <dsp:spPr>
        <a:xfrm>
          <a:off x="9037070" y="2822522"/>
          <a:ext cx="442971" cy="44297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857840"/>
            <a:satOff val="3922"/>
            <a:lumOff val="404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-1857840"/>
              <a:satOff val="3922"/>
              <a:lumOff val="40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9136738" y="2822522"/>
        <a:ext cx="243635" cy="33333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4F6F26-4174-E348-A620-710E652091C2}">
      <dsp:nvSpPr>
        <dsp:cNvPr id="0" name=""/>
        <dsp:cNvSpPr/>
      </dsp:nvSpPr>
      <dsp:spPr>
        <a:xfrm>
          <a:off x="0" y="9555"/>
          <a:ext cx="9246698" cy="842400"/>
        </a:xfrm>
        <a:prstGeom prst="roundRect">
          <a:avLst/>
        </a:prstGeom>
        <a:gradFill rotWithShape="0">
          <a:gsLst>
            <a:gs pos="0">
              <a:schemeClr val="accent4">
                <a:shade val="5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4">
                <a:shade val="5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4">
                <a:shade val="5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shade val="5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spc="0" dirty="0"/>
            <a:t>Model Performance with selected features</a:t>
          </a:r>
          <a:endParaRPr lang="en-US" sz="2800" kern="1200" dirty="0"/>
        </a:p>
      </dsp:txBody>
      <dsp:txXfrm>
        <a:off x="41123" y="50678"/>
        <a:ext cx="9164452" cy="76015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D60A32-1195-F848-86B8-F909A34ADA0A}">
      <dsp:nvSpPr>
        <dsp:cNvPr id="0" name=""/>
        <dsp:cNvSpPr/>
      </dsp:nvSpPr>
      <dsp:spPr>
        <a:xfrm>
          <a:off x="0" y="278439"/>
          <a:ext cx="10058399" cy="15210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Getting the right data will help me arrive at the correct outcome. </a:t>
          </a:r>
        </a:p>
      </dsp:txBody>
      <dsp:txXfrm>
        <a:off x="74249" y="352688"/>
        <a:ext cx="9909901" cy="1372502"/>
      </dsp:txXfrm>
    </dsp:sp>
    <dsp:sp modelId="{1959ABED-8D77-C648-9308-88F4C602E941}">
      <dsp:nvSpPr>
        <dsp:cNvPr id="0" name=""/>
        <dsp:cNvSpPr/>
      </dsp:nvSpPr>
      <dsp:spPr>
        <a:xfrm>
          <a:off x="0" y="1986640"/>
          <a:ext cx="10058399" cy="1521000"/>
        </a:xfrm>
        <a:prstGeom prst="roundRect">
          <a:avLst/>
        </a:prstGeom>
        <a:solidFill>
          <a:schemeClr val="accent2">
            <a:hueOff val="-1331824"/>
            <a:satOff val="-586"/>
            <a:lumOff val="156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There are chances for high data discrepancy as in many countries most of these details are not correctly documented. </a:t>
          </a:r>
        </a:p>
      </dsp:txBody>
      <dsp:txXfrm>
        <a:off x="74249" y="2060889"/>
        <a:ext cx="9909901" cy="137250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35B707-BC84-9447-89AC-6DD1A3026C38}">
      <dsp:nvSpPr>
        <dsp:cNvPr id="0" name=""/>
        <dsp:cNvSpPr/>
      </dsp:nvSpPr>
      <dsp:spPr>
        <a:xfrm>
          <a:off x="0" y="1836"/>
          <a:ext cx="100583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C1688E-A167-B742-AFEA-4D65C95304CA}">
      <dsp:nvSpPr>
        <dsp:cNvPr id="0" name=""/>
        <dsp:cNvSpPr/>
      </dsp:nvSpPr>
      <dsp:spPr>
        <a:xfrm>
          <a:off x="0" y="1836"/>
          <a:ext cx="10058399" cy="12524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The analysis aimed at choosing the relevant factors that affects the life expectancy. </a:t>
          </a:r>
        </a:p>
      </dsp:txBody>
      <dsp:txXfrm>
        <a:off x="0" y="1836"/>
        <a:ext cx="10058399" cy="1252406"/>
      </dsp:txXfrm>
    </dsp:sp>
    <dsp:sp modelId="{BAED3B96-4202-EF43-AF70-2A288D1CE181}">
      <dsp:nvSpPr>
        <dsp:cNvPr id="0" name=""/>
        <dsp:cNvSpPr/>
      </dsp:nvSpPr>
      <dsp:spPr>
        <a:xfrm>
          <a:off x="0" y="1254242"/>
          <a:ext cx="100583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A97A1C-72A5-DD42-8DE8-69F8E7EE904D}">
      <dsp:nvSpPr>
        <dsp:cNvPr id="0" name=""/>
        <dsp:cNvSpPr/>
      </dsp:nvSpPr>
      <dsp:spPr>
        <a:xfrm>
          <a:off x="0" y="1254242"/>
          <a:ext cx="10058399" cy="12524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Japan has the highest life expectancy (84.3 years), Lesotho (52 years) and many countries in the African continent are at the bottom of scale. </a:t>
          </a:r>
        </a:p>
      </dsp:txBody>
      <dsp:txXfrm>
        <a:off x="0" y="1254242"/>
        <a:ext cx="10058399" cy="1252406"/>
      </dsp:txXfrm>
    </dsp:sp>
    <dsp:sp modelId="{6EDBA6A1-DB48-7E44-9065-A5E42957EC79}">
      <dsp:nvSpPr>
        <dsp:cNvPr id="0" name=""/>
        <dsp:cNvSpPr/>
      </dsp:nvSpPr>
      <dsp:spPr>
        <a:xfrm>
          <a:off x="0" y="2506648"/>
          <a:ext cx="100583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EC6FF7-CC73-B84B-8500-B8F85D3B7B93}">
      <dsp:nvSpPr>
        <dsp:cNvPr id="0" name=""/>
        <dsp:cNvSpPr/>
      </dsp:nvSpPr>
      <dsp:spPr>
        <a:xfrm>
          <a:off x="0" y="2506648"/>
          <a:ext cx="10058399" cy="12524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The implications of the analysis would be that the countries can work on factors that highly influence the life expectancy and improve the factors for better longevity.</a:t>
          </a:r>
        </a:p>
      </dsp:txBody>
      <dsp:txXfrm>
        <a:off x="0" y="2506648"/>
        <a:ext cx="10058399" cy="12524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37FBB0-EA61-B24E-9216-C9F6876A49A4}" type="datetimeFigureOut">
              <a:rPr lang="en-US" smtClean="0"/>
              <a:t>8/13/21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F64EE7-14B0-D142-80E8-20EA143D4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380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F64EE7-14B0-D142-80E8-20EA143D42A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1776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F64EE7-14B0-D142-80E8-20EA143D42A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7126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F64EE7-14B0-D142-80E8-20EA143D42A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3854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F64EE7-14B0-D142-80E8-20EA143D42A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06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F64EE7-14B0-D142-80E8-20EA143D42A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1526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F64EE7-14B0-D142-80E8-20EA143D42A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8109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F64EE7-14B0-D142-80E8-20EA143D42A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131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F64EE7-14B0-D142-80E8-20EA143D42A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1796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F64EE7-14B0-D142-80E8-20EA143D42A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0990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F64EE7-14B0-D142-80E8-20EA143D42A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0945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F64EE7-14B0-D142-80E8-20EA143D42A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027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F64EE7-14B0-D142-80E8-20EA143D42A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981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F64EE7-14B0-D142-80E8-20EA143D42A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6422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F64EE7-14B0-D142-80E8-20EA143D42A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4990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F64EE7-14B0-D142-80E8-20EA143D42A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1616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F64EE7-14B0-D142-80E8-20EA143D42A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1849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F64EE7-14B0-D142-80E8-20EA143D42A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2691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F64EE7-14B0-D142-80E8-20EA143D42A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907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F64EE7-14B0-D142-80E8-20EA143D42A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977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8/13/21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332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8/13/21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112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8/13/21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108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8/13/21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233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8/13/21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132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8/13/21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440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8/13/21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953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8/13/21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033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8/13/21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44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8/13/21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8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8/13/21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161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8/13/21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6775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9" r:id="rId6"/>
    <p:sldLayoutId id="2147483834" r:id="rId7"/>
    <p:sldLayoutId id="2147483835" r:id="rId8"/>
    <p:sldLayoutId id="2147483836" r:id="rId9"/>
    <p:sldLayoutId id="2147483838" r:id="rId10"/>
    <p:sldLayoutId id="21474838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7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diagramLayout" Target="../diagrams/layout7.xml"/><Relationship Id="rId5" Type="http://schemas.openxmlformats.org/officeDocument/2006/relationships/diagramData" Target="../diagrams/data7.xm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14.xml"/><Relationship Id="rId9" Type="http://schemas.microsoft.com/office/2007/relationships/diagramDrawing" Target="../diagrams/drawing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8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8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diagramLayout" Target="../diagrams/layout8.xml"/><Relationship Id="rId5" Type="http://schemas.openxmlformats.org/officeDocument/2006/relationships/diagramData" Target="../diagrams/data8.xm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16.xml"/><Relationship Id="rId9" Type="http://schemas.microsoft.com/office/2007/relationships/diagramDrawing" Target="../diagrams/drawing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9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9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diagramLayout" Target="../diagrams/layout9.xml"/><Relationship Id="rId5" Type="http://schemas.openxmlformats.org/officeDocument/2006/relationships/diagramData" Target="../diagrams/data9.xm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18.xml"/><Relationship Id="rId9" Type="http://schemas.microsoft.com/office/2007/relationships/diagramDrawing" Target="../diagrams/drawing9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List_of_sovereign_states_and_dependent_territories_by_birth_rate" TargetMode="External"/><Relationship Id="rId13" Type="http://schemas.openxmlformats.org/officeDocument/2006/relationships/hyperlink" Target="https://www.worldlifeexpectancy.com/cause-of-death/stroke/by-country/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en.wikipedia.org/wiki/List_of_countries_by_GDP_(nominal)" TargetMode="External"/><Relationship Id="rId12" Type="http://schemas.openxmlformats.org/officeDocument/2006/relationships/hyperlink" Target="https://www.worldlifeexpectancy.com/cause-of-death/coronary-heart-disease/by-country/" TargetMode="Externa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hyperlink" Target="https://en.wikipedia.org/wiki/List_of_countries_and_dependencies_by_population" TargetMode="External"/><Relationship Id="rId11" Type="http://schemas.openxmlformats.org/officeDocument/2006/relationships/hyperlink" Target="https://www.worldlifeexpectancy.com/cause-of-death/all-cancers/by-country/" TargetMode="External"/><Relationship Id="rId5" Type="http://schemas.openxmlformats.org/officeDocument/2006/relationships/hyperlink" Target="https://en.wikipedia.org/wiki/List_of_countries_by_life_expectancy" TargetMode="External"/><Relationship Id="rId10" Type="http://schemas.openxmlformats.org/officeDocument/2006/relationships/hyperlink" Target="https://en.wikipedia.org/wiki/List_of_countries_by_total_health_expenditure_per_capita" TargetMode="External"/><Relationship Id="rId4" Type="http://schemas.openxmlformats.org/officeDocument/2006/relationships/notesSlide" Target="../notesSlides/notesSlide19.xml"/><Relationship Id="rId9" Type="http://schemas.openxmlformats.org/officeDocument/2006/relationships/hyperlink" Target="https://en.wikipedia.org/wiki/Environmental_Performance_Index" TargetMode="External"/><Relationship Id="rId1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Data" Target="../diagrams/data1.xml"/><Relationship Id="rId11" Type="http://schemas.openxmlformats.org/officeDocument/2006/relationships/image" Target="../media/image2.png"/><Relationship Id="rId5" Type="http://schemas.openxmlformats.org/officeDocument/2006/relationships/image" Target="../media/image3.png"/><Relationship Id="rId10" Type="http://schemas.microsoft.com/office/2007/relationships/diagramDrawing" Target="../diagrams/drawing1.xml"/><Relationship Id="rId4" Type="http://schemas.openxmlformats.org/officeDocument/2006/relationships/notesSlide" Target="../notesSlides/notesSlide2.xml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13" Type="http://schemas.openxmlformats.org/officeDocument/2006/relationships/diagramColors" Target="../diagrams/colors3.xml"/><Relationship Id="rId3" Type="http://schemas.openxmlformats.org/officeDocument/2006/relationships/slideLayout" Target="../slideLayouts/slideLayout7.xml"/><Relationship Id="rId7" Type="http://schemas.openxmlformats.org/officeDocument/2006/relationships/diagramQuickStyle" Target="../diagrams/quickStyle2.xml"/><Relationship Id="rId12" Type="http://schemas.openxmlformats.org/officeDocument/2006/relationships/diagramQuickStyle" Target="../diagrams/quickStyle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Layout" Target="../diagrams/layout2.xml"/><Relationship Id="rId11" Type="http://schemas.openxmlformats.org/officeDocument/2006/relationships/diagramLayout" Target="../diagrams/layout3.xml"/><Relationship Id="rId5" Type="http://schemas.openxmlformats.org/officeDocument/2006/relationships/diagramData" Target="../diagrams/data2.xml"/><Relationship Id="rId15" Type="http://schemas.openxmlformats.org/officeDocument/2006/relationships/image" Target="../media/image2.png"/><Relationship Id="rId10" Type="http://schemas.openxmlformats.org/officeDocument/2006/relationships/diagramData" Target="../diagrams/data3.xml"/><Relationship Id="rId4" Type="http://schemas.openxmlformats.org/officeDocument/2006/relationships/notesSlide" Target="../notesSlides/notesSlide3.xml"/><Relationship Id="rId9" Type="http://schemas.microsoft.com/office/2007/relationships/diagramDrawing" Target="../diagrams/drawing2.xml"/><Relationship Id="rId14" Type="http://schemas.microsoft.com/office/2007/relationships/diagramDrawing" Target="../diagrams/drawing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13" Type="http://schemas.openxmlformats.org/officeDocument/2006/relationships/diagramColors" Target="../diagrams/colors5.xml"/><Relationship Id="rId3" Type="http://schemas.openxmlformats.org/officeDocument/2006/relationships/slideLayout" Target="../slideLayouts/slideLayout6.xml"/><Relationship Id="rId7" Type="http://schemas.openxmlformats.org/officeDocument/2006/relationships/diagramQuickStyle" Target="../diagrams/quickStyle4.xml"/><Relationship Id="rId12" Type="http://schemas.openxmlformats.org/officeDocument/2006/relationships/diagramQuickStyle" Target="../diagrams/quickStyle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Layout" Target="../diagrams/layout4.xml"/><Relationship Id="rId11" Type="http://schemas.openxmlformats.org/officeDocument/2006/relationships/diagramLayout" Target="../diagrams/layout5.xml"/><Relationship Id="rId5" Type="http://schemas.openxmlformats.org/officeDocument/2006/relationships/diagramData" Target="../diagrams/data4.xml"/><Relationship Id="rId15" Type="http://schemas.openxmlformats.org/officeDocument/2006/relationships/image" Target="../media/image2.png"/><Relationship Id="rId10" Type="http://schemas.openxmlformats.org/officeDocument/2006/relationships/diagramData" Target="../diagrams/data5.xml"/><Relationship Id="rId4" Type="http://schemas.openxmlformats.org/officeDocument/2006/relationships/notesSlide" Target="../notesSlides/notesSlide4.xml"/><Relationship Id="rId9" Type="http://schemas.microsoft.com/office/2007/relationships/diagramDrawing" Target="../diagrams/drawing4.xml"/><Relationship Id="rId14" Type="http://schemas.microsoft.com/office/2007/relationships/diagramDrawing" Target="../diagrams/drawing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Layout" Target="../diagrams/layout6.xml"/><Relationship Id="rId5" Type="http://schemas.openxmlformats.org/officeDocument/2006/relationships/diagramData" Target="../diagrams/data6.xm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5.xml"/><Relationship Id="rId9" Type="http://schemas.microsoft.com/office/2007/relationships/diagramDrawing" Target="../diagrams/drawing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Rectangle 268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7" name="Picture 3" descr="Abstract art of gradient color of blue">
            <a:extLst>
              <a:ext uri="{FF2B5EF4-FFF2-40B4-BE49-F238E27FC236}">
                <a16:creationId xmlns:a16="http://schemas.microsoft.com/office/drawing/2014/main" id="{03C0C746-8CDC-4525-AF00-64B9FBAF206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t="5405" b="846"/>
          <a:stretch/>
        </p:blipFill>
        <p:spPr>
          <a:xfrm>
            <a:off x="2327" y="10"/>
            <a:ext cx="12191980" cy="6857990"/>
          </a:xfrm>
          <a:prstGeom prst="rect">
            <a:avLst/>
          </a:prstGeom>
        </p:spPr>
      </p:pic>
      <p:sp>
        <p:nvSpPr>
          <p:cNvPr id="271" name="Rectangle 270">
            <a:extLst>
              <a:ext uri="{FF2B5EF4-FFF2-40B4-BE49-F238E27FC236}">
                <a16:creationId xmlns:a16="http://schemas.microsoft.com/office/drawing/2014/main" id="{4B986F88-1433-4AF7-AF71-41A89DC93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46064">
                <a:srgbClr val="000000">
                  <a:alpha val="30000"/>
                </a:srgbClr>
              </a:gs>
              <a:gs pos="68000">
                <a:srgbClr val="000000">
                  <a:alpha val="20000"/>
                </a:srgbClr>
              </a:gs>
              <a:gs pos="0">
                <a:schemeClr val="tx1">
                  <a:alpha val="0"/>
                </a:schemeClr>
              </a:gs>
              <a:gs pos="26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B6C9A1-0616-0740-AD3D-DABB1DD6C0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Life Expectancy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79F430-CA29-EC4A-9F46-2C2FADCC88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Regression Analysis</a:t>
            </a:r>
          </a:p>
        </p:txBody>
      </p: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5" name="Rectangle 274">
            <a:extLst>
              <a:ext uri="{FF2B5EF4-FFF2-40B4-BE49-F238E27FC236}">
                <a16:creationId xmlns:a16="http://schemas.microsoft.com/office/drawing/2014/main" id="{A44FFD5D-B985-4624-BBCD-50AD2E1686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6400798"/>
            <a:ext cx="12188952" cy="457201"/>
          </a:xfrm>
          <a:prstGeom prst="rect">
            <a:avLst/>
          </a:prstGeom>
          <a:gradFill>
            <a:gsLst>
              <a:gs pos="61000">
                <a:srgbClr val="000000">
                  <a:alpha val="10000"/>
                </a:srgbClr>
              </a:gs>
              <a:gs pos="7000">
                <a:schemeClr val="tx1">
                  <a:alpha val="0"/>
                </a:schemeClr>
              </a:gs>
              <a:gs pos="10000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2B92FC-DDD8-F241-B687-2AA1F6241F90}"/>
              </a:ext>
            </a:extLst>
          </p:cNvPr>
          <p:cNvSpPr txBox="1"/>
          <p:nvPr/>
        </p:nvSpPr>
        <p:spPr>
          <a:xfrm>
            <a:off x="9588137" y="5519377"/>
            <a:ext cx="2278260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bg1"/>
                </a:solidFill>
              </a:rPr>
              <a:t>Sowmya Chavali</a:t>
            </a:r>
          </a:p>
          <a:p>
            <a:pPr>
              <a:spcAft>
                <a:spcPts val="600"/>
              </a:spcAft>
            </a:pPr>
            <a:r>
              <a:rPr lang="en-US">
                <a:solidFill>
                  <a:schemeClr val="bg1"/>
                </a:solidFill>
              </a:rPr>
              <a:t>DSC – 630</a:t>
            </a:r>
          </a:p>
          <a:p>
            <a:pPr>
              <a:spcAft>
                <a:spcPts val="600"/>
              </a:spcAft>
            </a:pPr>
            <a:endParaRPr lang="en-US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</a:pPr>
            <a:endParaRPr lang="en-US">
              <a:solidFill>
                <a:schemeClr val="bg1"/>
              </a:solidFill>
            </a:endParaRPr>
          </a:p>
        </p:txBody>
      </p:sp>
      <p:pic>
        <p:nvPicPr>
          <p:cNvPr id="8" name="Audio Recording Aug 12, 2021 at 1:46:33 AM" descr="Audio Recording Aug 12, 2021 at 1:46:33 AM">
            <a:hlinkClick r:id="" action="ppaction://media"/>
            <a:extLst>
              <a:ext uri="{FF2B5EF4-FFF2-40B4-BE49-F238E27FC236}">
                <a16:creationId xmlns:a16="http://schemas.microsoft.com/office/drawing/2014/main" id="{BAA7381D-2793-B04B-A05C-F5254C68F5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25603" y="571361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574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80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1100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04064-F038-0D43-8913-8EBA3FB2FC8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78911" y="630031"/>
            <a:ext cx="3176588" cy="1674812"/>
          </a:xfrm>
        </p:spPr>
        <p:txBody>
          <a:bodyPr>
            <a:normAutofit/>
          </a:bodyPr>
          <a:lstStyle/>
          <a:p>
            <a:r>
              <a:rPr lang="en-US" sz="3700" b="1" dirty="0">
                <a:solidFill>
                  <a:schemeClr val="accent3">
                    <a:lumMod val="50000"/>
                  </a:schemeClr>
                </a:solidFill>
              </a:rPr>
              <a:t>Feature Selection- log function</a:t>
            </a:r>
          </a:p>
        </p:txBody>
      </p:sp>
      <p:sp>
        <p:nvSpPr>
          <p:cNvPr id="66" name="Content Placeholder 8">
            <a:extLst>
              <a:ext uri="{FF2B5EF4-FFF2-40B4-BE49-F238E27FC236}">
                <a16:creationId xmlns:a16="http://schemas.microsoft.com/office/drawing/2014/main" id="{0D6E28FD-2443-46F3-8772-195D179C89B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2640013"/>
            <a:ext cx="3203575" cy="3228975"/>
          </a:xfrm>
        </p:spPr>
        <p:txBody>
          <a:bodyPr>
            <a:normAutofit/>
          </a:bodyPr>
          <a:lstStyle/>
          <a:p>
            <a:r>
              <a:rPr lang="en-US" dirty="0"/>
              <a:t> </a:t>
            </a:r>
          </a:p>
        </p:txBody>
      </p:sp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47E4A16C-B78D-014E-8532-D999F33BDD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974581"/>
              </p:ext>
            </p:extLst>
          </p:nvPr>
        </p:nvGraphicFramePr>
        <p:xfrm>
          <a:off x="5196604" y="643466"/>
          <a:ext cx="5806247" cy="52256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2248">
                  <a:extLst>
                    <a:ext uri="{9D8B030D-6E8A-4147-A177-3AD203B41FA5}">
                      <a16:colId xmlns:a16="http://schemas.microsoft.com/office/drawing/2014/main" val="2874603994"/>
                    </a:ext>
                  </a:extLst>
                </a:gridCol>
                <a:gridCol w="1863999">
                  <a:extLst>
                    <a:ext uri="{9D8B030D-6E8A-4147-A177-3AD203B41FA5}">
                      <a16:colId xmlns:a16="http://schemas.microsoft.com/office/drawing/2014/main" val="1674014601"/>
                    </a:ext>
                  </a:extLst>
                </a:gridCol>
              </a:tblGrid>
              <a:tr h="58434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 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21452" marR="21452" marT="214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P value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21452" marR="21452" marT="21452" marB="0" anchor="b"/>
                </a:tc>
                <a:extLst>
                  <a:ext uri="{0D108BD9-81ED-4DB2-BD59-A6C34878D82A}">
                    <a16:rowId xmlns:a16="http://schemas.microsoft.com/office/drawing/2014/main" val="2248104797"/>
                  </a:ext>
                </a:extLst>
              </a:tr>
              <a:tr h="5156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 err="1">
                          <a:effectLst/>
                        </a:rPr>
                        <a:t>BirthRate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21452" marR="21452" marT="214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0.000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21452" marR="21452" marT="21452" marB="0" anchor="b"/>
                </a:tc>
                <a:extLst>
                  <a:ext uri="{0D108BD9-81ED-4DB2-BD59-A6C34878D82A}">
                    <a16:rowId xmlns:a16="http://schemas.microsoft.com/office/drawing/2014/main" val="3651132598"/>
                  </a:ext>
                </a:extLst>
              </a:tr>
              <a:tr h="5156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CancerRate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21452" marR="21452" marT="214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0.532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21452" marR="21452" marT="21452" marB="0" anchor="b"/>
                </a:tc>
                <a:extLst>
                  <a:ext uri="{0D108BD9-81ED-4DB2-BD59-A6C34878D82A}">
                    <a16:rowId xmlns:a16="http://schemas.microsoft.com/office/drawing/2014/main" val="2089775969"/>
                  </a:ext>
                </a:extLst>
              </a:tr>
              <a:tr h="5156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 err="1">
                          <a:effectLst/>
                        </a:rPr>
                        <a:t>EPIScore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21452" marR="21452" marT="214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0.019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21452" marR="21452" marT="21452" marB="0" anchor="b"/>
                </a:tc>
                <a:extLst>
                  <a:ext uri="{0D108BD9-81ED-4DB2-BD59-A6C34878D82A}">
                    <a16:rowId xmlns:a16="http://schemas.microsoft.com/office/drawing/2014/main" val="62336979"/>
                  </a:ext>
                </a:extLst>
              </a:tr>
              <a:tr h="5156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GDP(US$mil)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21452" marR="21452" marT="214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0.009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21452" marR="21452" marT="21452" marB="0" anchor="b"/>
                </a:tc>
                <a:extLst>
                  <a:ext uri="{0D108BD9-81ED-4DB2-BD59-A6C34878D82A}">
                    <a16:rowId xmlns:a16="http://schemas.microsoft.com/office/drawing/2014/main" val="1280502889"/>
                  </a:ext>
                </a:extLst>
              </a:tr>
              <a:tr h="5156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 err="1">
                          <a:effectLst/>
                        </a:rPr>
                        <a:t>HealthExpenditure</a:t>
                      </a:r>
                      <a:r>
                        <a:rPr lang="en-US" sz="1800" u="none" strike="noStrike" dirty="0">
                          <a:effectLst/>
                        </a:rPr>
                        <a:t>$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21452" marR="21452" marT="214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0.689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21452" marR="21452" marT="21452" marB="0" anchor="b"/>
                </a:tc>
                <a:extLst>
                  <a:ext uri="{0D108BD9-81ED-4DB2-BD59-A6C34878D82A}">
                    <a16:rowId xmlns:a16="http://schemas.microsoft.com/office/drawing/2014/main" val="489434383"/>
                  </a:ext>
                </a:extLst>
              </a:tr>
              <a:tr h="5156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 err="1">
                          <a:effectLst/>
                        </a:rPr>
                        <a:t>HeartDiseaseRate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21452" marR="21452" marT="214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0.017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21452" marR="21452" marT="21452" marB="0" anchor="b"/>
                </a:tc>
                <a:extLst>
                  <a:ext uri="{0D108BD9-81ED-4DB2-BD59-A6C34878D82A}">
                    <a16:rowId xmlns:a16="http://schemas.microsoft.com/office/drawing/2014/main" val="2405476904"/>
                  </a:ext>
                </a:extLst>
              </a:tr>
              <a:tr h="5156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Population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21452" marR="21452" marT="214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0.123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21452" marR="21452" marT="21452" marB="0" anchor="b"/>
                </a:tc>
                <a:extLst>
                  <a:ext uri="{0D108BD9-81ED-4DB2-BD59-A6C34878D82A}">
                    <a16:rowId xmlns:a16="http://schemas.microsoft.com/office/drawing/2014/main" val="3595273554"/>
                  </a:ext>
                </a:extLst>
              </a:tr>
              <a:tr h="5156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Area (km²)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21452" marR="21452" marT="214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0.000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21452" marR="21452" marT="21452" marB="0" anchor="b"/>
                </a:tc>
                <a:extLst>
                  <a:ext uri="{0D108BD9-81ED-4DB2-BD59-A6C34878D82A}">
                    <a16:rowId xmlns:a16="http://schemas.microsoft.com/office/drawing/2014/main" val="1382818308"/>
                  </a:ext>
                </a:extLst>
              </a:tr>
              <a:tr h="5156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StrokeRate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21452" marR="21452" marT="2145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0.003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21452" marR="21452" marT="21452" marB="0" anchor="b"/>
                </a:tc>
                <a:extLst>
                  <a:ext uri="{0D108BD9-81ED-4DB2-BD59-A6C34878D82A}">
                    <a16:rowId xmlns:a16="http://schemas.microsoft.com/office/drawing/2014/main" val="3618167111"/>
                  </a:ext>
                </a:extLst>
              </a:tr>
            </a:tbl>
          </a:graphicData>
        </a:graphic>
      </p:graphicFrame>
      <p:sp>
        <p:nvSpPr>
          <p:cNvPr id="40" name="Oval 39">
            <a:extLst>
              <a:ext uri="{FF2B5EF4-FFF2-40B4-BE49-F238E27FC236}">
                <a16:creationId xmlns:a16="http://schemas.microsoft.com/office/drawing/2014/main" id="{1B30A0B5-3AEF-4447-AF9E-CB62190437A7}"/>
              </a:ext>
            </a:extLst>
          </p:cNvPr>
          <p:cNvSpPr/>
          <p:nvPr/>
        </p:nvSpPr>
        <p:spPr>
          <a:xfrm>
            <a:off x="9660835" y="1480558"/>
            <a:ext cx="874643" cy="28198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294D53D2-2135-9F4D-9797-68B975143C6B}"/>
              </a:ext>
            </a:extLst>
          </p:cNvPr>
          <p:cNvSpPr/>
          <p:nvPr/>
        </p:nvSpPr>
        <p:spPr>
          <a:xfrm>
            <a:off x="9607826" y="2478513"/>
            <a:ext cx="901148" cy="2646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A5994633-438A-E048-902A-8822213171CB}"/>
              </a:ext>
            </a:extLst>
          </p:cNvPr>
          <p:cNvSpPr/>
          <p:nvPr/>
        </p:nvSpPr>
        <p:spPr>
          <a:xfrm>
            <a:off x="9660835" y="2996059"/>
            <a:ext cx="781878" cy="31429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115B0CC8-BB30-DD47-91A8-8D693E5C52E8}"/>
              </a:ext>
            </a:extLst>
          </p:cNvPr>
          <p:cNvSpPr/>
          <p:nvPr/>
        </p:nvSpPr>
        <p:spPr>
          <a:xfrm>
            <a:off x="9727096" y="4578247"/>
            <a:ext cx="715617" cy="24554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630C939C-1F2F-794D-AC53-B41B242D73D0}"/>
              </a:ext>
            </a:extLst>
          </p:cNvPr>
          <p:cNvSpPr/>
          <p:nvPr/>
        </p:nvSpPr>
        <p:spPr>
          <a:xfrm>
            <a:off x="9660835" y="5592417"/>
            <a:ext cx="848139" cy="27667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D38FA6E3-6645-E84A-98D3-9841A8B58739}"/>
              </a:ext>
            </a:extLst>
          </p:cNvPr>
          <p:cNvSpPr/>
          <p:nvPr/>
        </p:nvSpPr>
        <p:spPr>
          <a:xfrm>
            <a:off x="9727096" y="4055165"/>
            <a:ext cx="715617" cy="2385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BBE935A1-312C-2D43-96F9-4B8C613FB33F}"/>
              </a:ext>
            </a:extLst>
          </p:cNvPr>
          <p:cNvSpPr/>
          <p:nvPr/>
        </p:nvSpPr>
        <p:spPr>
          <a:xfrm>
            <a:off x="9727096" y="5128592"/>
            <a:ext cx="715617" cy="22690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F2C82D4-95CE-BC4B-8CAD-4823E8C16BE4}"/>
              </a:ext>
            </a:extLst>
          </p:cNvPr>
          <p:cNvSpPr txBox="1"/>
          <p:nvPr/>
        </p:nvSpPr>
        <p:spPr>
          <a:xfrm>
            <a:off x="878911" y="3310354"/>
            <a:ext cx="36179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highlighted features are</a:t>
            </a:r>
          </a:p>
          <a:p>
            <a:r>
              <a:rPr lang="en-US" sz="2000" dirty="0"/>
              <a:t>selected for model building.</a:t>
            </a:r>
          </a:p>
        </p:txBody>
      </p:sp>
      <p:pic>
        <p:nvPicPr>
          <p:cNvPr id="3" name="Audio Recording Aug 12, 2021 at 1:34:34 AM" descr="Audio Recording Aug 12, 2021 at 1:34:34 AM">
            <a:hlinkClick r:id="" action="ppaction://media"/>
            <a:extLst>
              <a:ext uri="{FF2B5EF4-FFF2-40B4-BE49-F238E27FC236}">
                <a16:creationId xmlns:a16="http://schemas.microsoft.com/office/drawing/2014/main" id="{F5FFE618-4B21-154E-94F5-783525C1E4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1163" y="5592417"/>
            <a:ext cx="812800" cy="812800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442375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Rectangle 91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182" name="Straight Connector 93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96" name="Rectangle 95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CD32F-4BF9-5548-A9BB-BC08C0D95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8"/>
            <a:ext cx="3401961" cy="34947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Life expectancy by  country development status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256D83E-6457-384D-BFDB-F834610D1C8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3999" y="758284"/>
            <a:ext cx="6912217" cy="4786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83" name="Rectangle 99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Audio Recording Aug 12, 2021 at 1:38:13 AM" descr="Audio Recording Aug 12, 2021 at 1:38:13 AM">
            <a:hlinkClick r:id="" action="ppaction://media"/>
            <a:extLst>
              <a:ext uri="{FF2B5EF4-FFF2-40B4-BE49-F238E27FC236}">
                <a16:creationId xmlns:a16="http://schemas.microsoft.com/office/drawing/2014/main" id="{28D6A989-D434-F14E-B67C-C3C63388EF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5603498"/>
            <a:ext cx="812800" cy="812800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090470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6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B10C4-A640-D34D-8F74-A73D4B873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48235"/>
            <a:ext cx="10472056" cy="1289125"/>
          </a:xfrm>
        </p:spPr>
        <p:txBody>
          <a:bodyPr>
            <a:noAutofit/>
          </a:bodyPr>
          <a:lstStyle/>
          <a:p>
            <a:r>
              <a:rPr lang="en-US" sz="3200" dirty="0"/>
              <a:t>Countries with highest and lowest life expectancy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8FD22-65AB-264F-9BD3-2025D836E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 </a:t>
            </a:r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F074456-3F9E-4345-9E97-19C48BEFEC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320" y="2422278"/>
            <a:ext cx="4573986" cy="2814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3BB49829-C7CF-FA46-A3C8-700B5284C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295121"/>
            <a:ext cx="5473336" cy="2941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Recording Aug 12, 2021 at 1:40:06 AM" descr="Audio Recording Aug 12, 2021 at 1:40:06 AM">
            <a:hlinkClick r:id="" action="ppaction://media"/>
            <a:extLst>
              <a:ext uri="{FF2B5EF4-FFF2-40B4-BE49-F238E27FC236}">
                <a16:creationId xmlns:a16="http://schemas.microsoft.com/office/drawing/2014/main" id="{0A2EBA76-718F-BB40-A265-4F32BF4F73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66176" y="5626315"/>
            <a:ext cx="812800" cy="812800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243704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9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FE1B2C-7BC1-4AE2-9A50-2A4A70A9D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E8244A-2C81-4C0E-A929-3EC8EFF3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321EB9-E343-AF4F-BBE0-5F71A9243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749" y="963997"/>
            <a:ext cx="3787457" cy="4938361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Model Selection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974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1E1CF15-8171-614F-82EF-BCC24B8C8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1798" y="963507"/>
            <a:ext cx="5968181" cy="5251556"/>
          </a:xfrm>
        </p:spPr>
        <p:txBody>
          <a:bodyPr anchor="ctr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Model 1: Linear regression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Linear Regression models the relationship between a dependent variable (Y) and one or more independent variables (X) using a best fit straight line (also known as regression line).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Model2: Ridge Regression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This reduces model complexity while keeping all coefficients in the model, known as L2 penalty 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Model3: LASSO Regression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Least Absolute Shrinkage and Selection Operator(LASSO) reduces model complexity by penalizing model coefficients to zero, i.e., L1 penalty </a:t>
            </a:r>
            <a:r>
              <a:rPr lang="en-US" sz="1800" dirty="0"/>
              <a:t>.</a:t>
            </a:r>
          </a:p>
        </p:txBody>
      </p:sp>
      <p:pic>
        <p:nvPicPr>
          <p:cNvPr id="4" name="Audio Recording Aug 11, 2021 at 11:29:17 PM" descr="Audio Recording Aug 11, 2021 at 11:29:17 PM">
            <a:hlinkClick r:id="" action="ppaction://media"/>
            <a:extLst>
              <a:ext uri="{FF2B5EF4-FFF2-40B4-BE49-F238E27FC236}">
                <a16:creationId xmlns:a16="http://schemas.microsoft.com/office/drawing/2014/main" id="{E7F43B5F-871E-1C4C-A8D1-CCC0A098AC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8724" y="5588000"/>
            <a:ext cx="812800" cy="812800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526847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5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8A7C6-0981-924C-8370-A1AA921A5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662" y="719668"/>
            <a:ext cx="9284017" cy="851956"/>
          </a:xfrm>
        </p:spPr>
        <p:txBody>
          <a:bodyPr/>
          <a:lstStyle/>
          <a:p>
            <a:r>
              <a:rPr lang="en-US" spc="0" dirty="0">
                <a:solidFill>
                  <a:sysClr val="windowText" lastClr="000000"/>
                </a:solidFill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58AA298-B4BE-B340-8778-E6E0D9E2B35F}"/>
              </a:ext>
            </a:extLst>
          </p:cNvPr>
          <p:cNvSpPr txBox="1"/>
          <p:nvPr/>
        </p:nvSpPr>
        <p:spPr>
          <a:xfrm>
            <a:off x="1097280" y="1678747"/>
            <a:ext cx="93844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000" dirty="0"/>
              <a:t>Linear regression R^2  : 0.80543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/>
              <a:t>Ridge regression R^2    : 0.79584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/>
              <a:t>Lasso regression R^2    : 0.79552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4F3EB1B-F854-234D-B070-A47FFDF1CD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67966441"/>
              </p:ext>
            </p:extLst>
          </p:nvPr>
        </p:nvGraphicFramePr>
        <p:xfrm>
          <a:off x="1097280" y="719668"/>
          <a:ext cx="9246698" cy="8519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pSp>
        <p:nvGrpSpPr>
          <p:cNvPr id="11" name="Group 10">
            <a:extLst>
              <a:ext uri="{FF2B5EF4-FFF2-40B4-BE49-F238E27FC236}">
                <a16:creationId xmlns:a16="http://schemas.microsoft.com/office/drawing/2014/main" id="{2500B426-AA0C-CC42-94FC-5A1CB796B7D2}"/>
              </a:ext>
            </a:extLst>
          </p:cNvPr>
          <p:cNvGrpSpPr/>
          <p:nvPr/>
        </p:nvGrpSpPr>
        <p:grpSpPr>
          <a:xfrm>
            <a:off x="987037" y="3257682"/>
            <a:ext cx="9246698" cy="696375"/>
            <a:chOff x="0" y="9555"/>
            <a:chExt cx="9246698" cy="842400"/>
          </a:xfrm>
          <a:solidFill>
            <a:schemeClr val="accent5">
              <a:lumMod val="75000"/>
            </a:schemeClr>
          </a:solidFill>
          <a:scene3d>
            <a:camera prst="orthographicFront"/>
            <a:lightRig rig="flat" dir="t"/>
          </a:scene3d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309EA613-DD43-F245-A0C6-A10C05C66E45}"/>
                </a:ext>
              </a:extLst>
            </p:cNvPr>
            <p:cNvSpPr/>
            <p:nvPr/>
          </p:nvSpPr>
          <p:spPr>
            <a:xfrm>
              <a:off x="0" y="9555"/>
              <a:ext cx="9246698" cy="842400"/>
            </a:xfrm>
            <a:prstGeom prst="roundRect">
              <a:avLst/>
            </a:prstGeom>
            <a:grpFill/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shade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Rounded Rectangle 4">
              <a:extLst>
                <a:ext uri="{FF2B5EF4-FFF2-40B4-BE49-F238E27FC236}">
                  <a16:creationId xmlns:a16="http://schemas.microsoft.com/office/drawing/2014/main" id="{C12B4989-47E2-A044-8B98-EDEB99E89E31}"/>
                </a:ext>
              </a:extLst>
            </p:cNvPr>
            <p:cNvSpPr txBox="1"/>
            <p:nvPr/>
          </p:nvSpPr>
          <p:spPr>
            <a:xfrm>
              <a:off x="41123" y="50676"/>
              <a:ext cx="9164452" cy="801279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1920" tIns="121920" rIns="121920" bIns="121920" numCol="1" spcCol="1270" anchor="ctr" anchorCtr="0">
              <a:noAutofit/>
            </a:bodyPr>
            <a:lstStyle/>
            <a:p>
              <a:r>
                <a:rPr lang="en-US" sz="2800" dirty="0"/>
                <a:t>Cross Validation using </a:t>
              </a:r>
              <a:r>
                <a:rPr lang="en-US" sz="2800" dirty="0" err="1"/>
                <a:t>KFold</a:t>
              </a:r>
              <a:endParaRPr lang="en-US" sz="2800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EDEC6779-02C2-C54A-B118-C51899563726}"/>
              </a:ext>
            </a:extLst>
          </p:cNvPr>
          <p:cNvSpPr txBox="1"/>
          <p:nvPr/>
        </p:nvSpPr>
        <p:spPr>
          <a:xfrm>
            <a:off x="3957638" y="4343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C808CC-4A22-5D4E-A254-DFEB6874EBBE}"/>
              </a:ext>
            </a:extLst>
          </p:cNvPr>
          <p:cNvSpPr/>
          <p:nvPr/>
        </p:nvSpPr>
        <p:spPr>
          <a:xfrm>
            <a:off x="1097280" y="4528066"/>
            <a:ext cx="738949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000" dirty="0"/>
              <a:t>Linear regression cv R^2: 0.787 +- 0.026 </a:t>
            </a: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000" dirty="0"/>
              <a:t>Ridge regression cv R^2: 0.786 +- 0.026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 dirty="0"/>
              <a:t>Lasso regression cv R^2: 0.786 +- 0.026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3482E49-9ED1-2443-B2F2-E7B6E11F1B19}"/>
              </a:ext>
            </a:extLst>
          </p:cNvPr>
          <p:cNvSpPr/>
          <p:nvPr/>
        </p:nvSpPr>
        <p:spPr>
          <a:xfrm>
            <a:off x="4463512" y="1723780"/>
            <a:ext cx="1146874" cy="27897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A3A99E0-A007-7F42-AD31-AADCF620CC9D}"/>
              </a:ext>
            </a:extLst>
          </p:cNvPr>
          <p:cNvSpPr/>
          <p:nvPr/>
        </p:nvSpPr>
        <p:spPr>
          <a:xfrm>
            <a:off x="1425865" y="4557044"/>
            <a:ext cx="4928461" cy="3113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AF7F36-7C9A-9444-A6A6-9D552284329E}"/>
              </a:ext>
            </a:extLst>
          </p:cNvPr>
          <p:cNvSpPr txBox="1"/>
          <p:nvPr/>
        </p:nvSpPr>
        <p:spPr>
          <a:xfrm>
            <a:off x="6292812" y="1715331"/>
            <a:ext cx="1912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Potential model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5780750C-16FE-B044-94FF-AD95DBBCF72D}"/>
              </a:ext>
            </a:extLst>
          </p:cNvPr>
          <p:cNvSpPr/>
          <p:nvPr/>
        </p:nvSpPr>
        <p:spPr>
          <a:xfrm flipV="1">
            <a:off x="5670373" y="1749324"/>
            <a:ext cx="622439" cy="3113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Audio Recording Aug 12, 2021 at 12:13:36 AM" descr="Audio Recording Aug 12, 2021 at 12:13:36 AM">
            <a:hlinkClick r:id="" action="ppaction://media"/>
            <a:extLst>
              <a:ext uri="{FF2B5EF4-FFF2-40B4-BE49-F238E27FC236}">
                <a16:creationId xmlns:a16="http://schemas.microsoft.com/office/drawing/2014/main" id="{E41A5046-ADB3-A445-B967-56687570DE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99285" y="5929005"/>
            <a:ext cx="812800" cy="812800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7BC6B9F7-DDF6-9044-A80D-CC1864531027}"/>
              </a:ext>
            </a:extLst>
          </p:cNvPr>
          <p:cNvSpPr txBox="1"/>
          <p:nvPr/>
        </p:nvSpPr>
        <p:spPr>
          <a:xfrm>
            <a:off x="4095392" y="660921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3" name="Right Arrow 52">
            <a:extLst>
              <a:ext uri="{FF2B5EF4-FFF2-40B4-BE49-F238E27FC236}">
                <a16:creationId xmlns:a16="http://schemas.microsoft.com/office/drawing/2014/main" id="{E60CD65C-84CE-8448-94A6-D98CDA22E477}"/>
              </a:ext>
            </a:extLst>
          </p:cNvPr>
          <p:cNvSpPr/>
          <p:nvPr/>
        </p:nvSpPr>
        <p:spPr>
          <a:xfrm flipV="1">
            <a:off x="6471894" y="4555023"/>
            <a:ext cx="622439" cy="3113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5624B67-5078-1F4E-9EAE-DD3E8E50731A}"/>
              </a:ext>
            </a:extLst>
          </p:cNvPr>
          <p:cNvSpPr txBox="1"/>
          <p:nvPr/>
        </p:nvSpPr>
        <p:spPr>
          <a:xfrm>
            <a:off x="7211901" y="4564227"/>
            <a:ext cx="1851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Selected Model</a:t>
            </a:r>
          </a:p>
        </p:txBody>
      </p:sp>
    </p:spTree>
    <p:extLst>
      <p:ext uri="{BB962C8B-B14F-4D97-AF65-F5344CB8AC3E}">
        <p14:creationId xmlns:p14="http://schemas.microsoft.com/office/powerpoint/2010/main" val="1545688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84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Rectangle 124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9" name="Rectangle 128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F3E54A6-4F6F-3042-BEAB-BB89636F961E}"/>
              </a:ext>
            </a:extLst>
          </p:cNvPr>
          <p:cNvSpPr txBox="1"/>
          <p:nvPr/>
        </p:nvSpPr>
        <p:spPr>
          <a:xfrm>
            <a:off x="878911" y="643468"/>
            <a:ext cx="3177847" cy="16741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500" b="1" spc="-5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b="1" spc="-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Final model Statistics &amp; Interpretation</a:t>
            </a: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Rectangle 119">
            <a:extLst>
              <a:ext uri="{FF2B5EF4-FFF2-40B4-BE49-F238E27FC236}">
                <a16:creationId xmlns:a16="http://schemas.microsoft.com/office/drawing/2014/main" id="{796AFD6A-5DED-C945-A5CC-FDB725E0079F}"/>
              </a:ext>
            </a:extLst>
          </p:cNvPr>
          <p:cNvSpPr/>
          <p:nvPr/>
        </p:nvSpPr>
        <p:spPr>
          <a:xfrm>
            <a:off x="858064" y="2639380"/>
            <a:ext cx="3205049" cy="322971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sz="1500">
                <a:solidFill>
                  <a:schemeClr val="tx1">
                    <a:lumMod val="75000"/>
                    <a:lumOff val="25000"/>
                  </a:schemeClr>
                </a:solidFill>
              </a:rPr>
              <a:t>If your country has low birth rate, add 6 more years to your life. 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sz="1500">
                <a:solidFill>
                  <a:schemeClr val="tx1">
                    <a:lumMod val="75000"/>
                    <a:lumOff val="25000"/>
                  </a:schemeClr>
                </a:solidFill>
              </a:rPr>
              <a:t>If the EPI (Environment Performance Index) is high, add 4 more years to your life.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sz="1500">
                <a:solidFill>
                  <a:schemeClr val="tx1">
                    <a:lumMod val="75000"/>
                    <a:lumOff val="25000"/>
                  </a:schemeClr>
                </a:solidFill>
              </a:rPr>
              <a:t> If you live in a rich country, add a year to your life.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sz="1500">
                <a:solidFill>
                  <a:schemeClr val="tx1">
                    <a:lumMod val="75000"/>
                    <a:lumOff val="25000"/>
                  </a:schemeClr>
                </a:solidFill>
              </a:rPr>
              <a:t> Finally for every unit (or rather LOG unit) decrease in stroke rate, 2 and half more years could be added to your life.</a:t>
            </a:r>
          </a:p>
        </p:txBody>
      </p:sp>
      <p:pic>
        <p:nvPicPr>
          <p:cNvPr id="106" name="Picture 105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38AF2EB8-FD46-B74C-902C-18083DFD66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0754" y="643473"/>
            <a:ext cx="5888024" cy="5225621"/>
          </a:xfrm>
          <a:prstGeom prst="rect">
            <a:avLst/>
          </a:prstGeom>
        </p:spPr>
      </p:pic>
      <p:sp>
        <p:nvSpPr>
          <p:cNvPr id="133" name="Rectangle 132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2EA688-9879-4D4A-88DA-9D5AC1D8F3DB}"/>
              </a:ext>
            </a:extLst>
          </p:cNvPr>
          <p:cNvSpPr txBox="1"/>
          <p:nvPr/>
        </p:nvSpPr>
        <p:spPr>
          <a:xfrm>
            <a:off x="858064" y="2639380"/>
            <a:ext cx="3205049" cy="322971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1BED8E-6EAA-0C47-A918-E9EC00188B67}"/>
              </a:ext>
            </a:extLst>
          </p:cNvPr>
          <p:cNvSpPr txBox="1"/>
          <p:nvPr/>
        </p:nvSpPr>
        <p:spPr>
          <a:xfrm>
            <a:off x="9501188" y="67865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48803E1-53B5-4346-82F6-57C51D928F31}"/>
              </a:ext>
            </a:extLst>
          </p:cNvPr>
          <p:cNvSpPr txBox="1"/>
          <p:nvPr/>
        </p:nvSpPr>
        <p:spPr>
          <a:xfrm>
            <a:off x="3014663" y="230028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AC106CB3-32EB-B14B-B0C7-90B183615093}"/>
              </a:ext>
            </a:extLst>
          </p:cNvPr>
          <p:cNvSpPr/>
          <p:nvPr/>
        </p:nvSpPr>
        <p:spPr>
          <a:xfrm>
            <a:off x="8155858" y="1007776"/>
            <a:ext cx="2138516" cy="4866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ABB1AA0D-1772-0F44-9CFC-14897968BE41}"/>
              </a:ext>
            </a:extLst>
          </p:cNvPr>
          <p:cNvSpPr/>
          <p:nvPr/>
        </p:nvSpPr>
        <p:spPr>
          <a:xfrm>
            <a:off x="5205623" y="3909860"/>
            <a:ext cx="1573549" cy="18391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0B510243-CC3E-BC41-90D1-AF00BFB890E3}"/>
              </a:ext>
            </a:extLst>
          </p:cNvPr>
          <p:cNvSpPr/>
          <p:nvPr/>
        </p:nvSpPr>
        <p:spPr>
          <a:xfrm>
            <a:off x="8658687" y="3909841"/>
            <a:ext cx="566429" cy="183920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7AD0AF-A2FE-A046-82B5-55AC0F2C1E15}"/>
              </a:ext>
            </a:extLst>
          </p:cNvPr>
          <p:cNvSpPr txBox="1"/>
          <p:nvPr/>
        </p:nvSpPr>
        <p:spPr>
          <a:xfrm>
            <a:off x="4417017" y="43085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Audio Recording Aug 12, 2021 at 1:04:24 AM" descr="Audio Recording Aug 12, 2021 at 1:04:24 AM">
            <a:hlinkClick r:id="" action="ppaction://media"/>
            <a:extLst>
              <a:ext uri="{FF2B5EF4-FFF2-40B4-BE49-F238E27FC236}">
                <a16:creationId xmlns:a16="http://schemas.microsoft.com/office/drawing/2014/main" id="{A744F2E5-06A6-0C47-A653-CAD849B6F4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7161" y="5342649"/>
            <a:ext cx="812800" cy="812800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730157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86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49">
            <a:extLst>
              <a:ext uri="{FF2B5EF4-FFF2-40B4-BE49-F238E27FC236}">
                <a16:creationId xmlns:a16="http://schemas.microsoft.com/office/drawing/2014/main" id="{88F0A37D-2337-4AAF-98B0-7E4E9B98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7C4BDC-C6C0-074F-9CA5-3A9680835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/>
              <a:t>Risk</a:t>
            </a:r>
          </a:p>
        </p:txBody>
      </p:sp>
      <p:cxnSp>
        <p:nvCxnSpPr>
          <p:cNvPr id="56" name="Straight Connector 51">
            <a:extLst>
              <a:ext uri="{FF2B5EF4-FFF2-40B4-BE49-F238E27FC236}">
                <a16:creationId xmlns:a16="http://schemas.microsoft.com/office/drawing/2014/main" id="{F15CCCF0-E573-463A-9760-1FDC0B2CF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F7234D70-FB65-4E99-985E-64D219674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45" name="Content Placeholder 2">
            <a:extLst>
              <a:ext uri="{FF2B5EF4-FFF2-40B4-BE49-F238E27FC236}">
                <a16:creationId xmlns:a16="http://schemas.microsoft.com/office/drawing/2014/main" id="{4426920D-B40C-4168-88E5-FD255068EA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85763591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3" name="Audio Recording Aug 12, 2021 at 1:12:18 AM" descr="Audio Recording Aug 12, 2021 at 1:12:18 AM">
            <a:hlinkClick r:id="" action="ppaction://media"/>
            <a:extLst>
              <a:ext uri="{FF2B5EF4-FFF2-40B4-BE49-F238E27FC236}">
                <a16:creationId xmlns:a16="http://schemas.microsoft.com/office/drawing/2014/main" id="{56423CCC-E47A-B345-9B1E-0ADF13DF32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0326" y="5329898"/>
            <a:ext cx="812800" cy="812800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544769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7">
            <a:extLst>
              <a:ext uri="{FF2B5EF4-FFF2-40B4-BE49-F238E27FC236}">
                <a16:creationId xmlns:a16="http://schemas.microsoft.com/office/drawing/2014/main" id="{F5FE1B2C-7BC1-4AE2-9A50-2A4A70A9D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E8244A-2C81-4C0E-A929-3EC8EFF3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74A9C4-A3FB-7740-ABB1-390D2336D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749" y="963997"/>
            <a:ext cx="3787457" cy="4938361"/>
          </a:xfrm>
        </p:spPr>
        <p:txBody>
          <a:bodyPr anchor="ctr">
            <a:normAutofit/>
          </a:bodyPr>
          <a:lstStyle/>
          <a:p>
            <a:pPr algn="r"/>
            <a:r>
              <a:rPr lang="en-US"/>
              <a:t>Next Steps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974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BAF4070-E85B-FD4F-AC20-EB9E429C7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1798" y="963507"/>
            <a:ext cx="5968181" cy="4938851"/>
          </a:xfrm>
        </p:spPr>
        <p:txBody>
          <a:bodyPr anchor="ctr"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/>
              <a:t>To collect more data, possible to expand scope to cities instead of countries</a:t>
            </a:r>
          </a:p>
          <a:p>
            <a:pPr>
              <a:buFont typeface="Wingdings" pitchFamily="2" charset="2"/>
              <a:buChar char="Ø"/>
            </a:pPr>
            <a:r>
              <a:rPr lang="en-US"/>
              <a:t>To expand scope to include more features (factors)</a:t>
            </a:r>
          </a:p>
          <a:p>
            <a:pPr>
              <a:buFont typeface="Wingdings" pitchFamily="2" charset="2"/>
              <a:buChar char="Ø"/>
            </a:pPr>
            <a:r>
              <a:rPr lang="en-US"/>
              <a:t>To split into life expectancy for males and females</a:t>
            </a:r>
            <a:endParaRPr lang="en-SG"/>
          </a:p>
          <a:p>
            <a:endParaRPr lang="en-US"/>
          </a:p>
        </p:txBody>
      </p:sp>
      <p:pic>
        <p:nvPicPr>
          <p:cNvPr id="3" name="Audio Recording Aug 12, 2021 at 1:13:30 AM" descr="Audio Recording Aug 12, 2021 at 1:13:30 AM">
            <a:hlinkClick r:id="" action="ppaction://media"/>
            <a:extLst>
              <a:ext uri="{FF2B5EF4-FFF2-40B4-BE49-F238E27FC236}">
                <a16:creationId xmlns:a16="http://schemas.microsoft.com/office/drawing/2014/main" id="{4CBF7365-A37C-2A4B-AEAA-A12843E220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5452" y="5745179"/>
            <a:ext cx="812800" cy="812800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539939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468ED-6397-5244-B232-E5A4E3D7E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</a:t>
            </a:r>
            <a:endParaRPr lang="en-US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9EC2FBC4-3D4E-410A-901F-CCF1A41CC6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6712514"/>
              </p:ext>
            </p:extLst>
          </p:nvPr>
        </p:nvGraphicFramePr>
        <p:xfrm>
          <a:off x="1097280" y="2108201"/>
          <a:ext cx="10058400" cy="37608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3" name="Audio Recording Aug 12, 2021 at 1:20:58 AM" descr="Audio Recording Aug 12, 2021 at 1:20:58 AM">
            <a:hlinkClick r:id="" action="ppaction://media"/>
            <a:extLst>
              <a:ext uri="{FF2B5EF4-FFF2-40B4-BE49-F238E27FC236}">
                <a16:creationId xmlns:a16="http://schemas.microsoft.com/office/drawing/2014/main" id="{927A6ADC-81AB-DE4F-981E-A8CEA8F437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97689" y="5750302"/>
            <a:ext cx="812800" cy="812800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476037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2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730804-13FA-8245-B2EF-AB2545098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References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4B617111-AC47-A540-ABF5-18C8CD8177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1958" y="605896"/>
            <a:ext cx="5923721" cy="5646208"/>
          </a:xfrm>
        </p:spPr>
        <p:txBody>
          <a:bodyPr anchor="ctr">
            <a:normAutofit/>
          </a:bodyPr>
          <a:lstStyle/>
          <a:p>
            <a:pPr>
              <a:lnSpc>
                <a:spcPct val="110000"/>
              </a:lnSpc>
              <a:buClr>
                <a:schemeClr val="tx1"/>
              </a:buClr>
              <a:buFont typeface="Wingdings" pitchFamily="2" charset="2"/>
              <a:buChar char="Ø"/>
            </a:pPr>
            <a:endParaRPr lang="en-US" sz="1300" u="sng" dirty="0">
              <a:solidFill>
                <a:schemeClr val="tx1"/>
              </a:solidFill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>
              <a:lnSpc>
                <a:spcPct val="110000"/>
              </a:lnSpc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1300" u="sng" dirty="0">
                <a:solidFill>
                  <a:schemeClr val="tx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https://en.wikipedia.org/wiki/List_of_countries_by_life_expectancy</a:t>
            </a:r>
            <a:endParaRPr lang="en-US" sz="1300" dirty="0">
              <a:solidFill>
                <a:srgbClr val="6EAC1C"/>
              </a:solidFill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>
              <a:lnSpc>
                <a:spcPct val="110000"/>
              </a:lnSpc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1300" dirty="0">
                <a:solidFill>
                  <a:schemeClr val="tx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https://en.wikipedia.org/wiki/List_of_countries_and_dependencies_by_population</a:t>
            </a:r>
            <a:endParaRPr lang="en-US" sz="1300" dirty="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1300" u="sng" dirty="0">
                <a:solidFill>
                  <a:schemeClr val="tx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https://en.wikipedia.org/wiki/List_of_countries_by_GDP_(nominal)</a:t>
            </a:r>
            <a:endParaRPr lang="en-US" sz="1300" dirty="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1300" u="sng" dirty="0">
                <a:solidFill>
                  <a:schemeClr val="tx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https://en.wikipedia.org/wiki/List_of_sovereign_states_and_dependent_territories_by_birth_rate</a:t>
            </a:r>
            <a:endParaRPr lang="en-US" sz="1300" dirty="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1300" u="sng" dirty="0">
                <a:solidFill>
                  <a:schemeClr val="tx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https://en.wikipedia.org/wiki/Environmental_Performance_Index</a:t>
            </a:r>
            <a:endParaRPr lang="en-US" sz="1300" dirty="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1300" u="sng" dirty="0">
                <a:solidFill>
                  <a:schemeClr val="tx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https://en.wikipedia.org/wiki/List_of_countries_by_total_health_expenditure_per_capita</a:t>
            </a:r>
            <a:endParaRPr lang="en-US" sz="1300" dirty="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1300" u="sng" dirty="0">
                <a:solidFill>
                  <a:schemeClr val="tx1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https://www.worldlifeexpectancy.com/cause-of-death/all-cancers/by-country/</a:t>
            </a:r>
            <a:endParaRPr lang="en-US" sz="1300" dirty="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1300" u="sng" dirty="0">
                <a:solidFill>
                  <a:schemeClr val="tx1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https://www.worldlifeexpectancy.com/cause-of-death/coronary-heart-disease/by-country/</a:t>
            </a:r>
            <a:endParaRPr lang="en-US" sz="1300" dirty="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1300" u="sng" dirty="0">
                <a:solidFill>
                  <a:schemeClr val="tx1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https://www.worldlifeexpectancy.com/cause-of-death/stroke/by-country/</a:t>
            </a:r>
            <a:endParaRPr lang="en-US" sz="1300" dirty="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</a:pPr>
            <a:endParaRPr lang="en-US" sz="1300" dirty="0"/>
          </a:p>
        </p:txBody>
      </p:sp>
      <p:pic>
        <p:nvPicPr>
          <p:cNvPr id="4" name="Audio Recording Aug 12, 2021 at 2:18:58 AM" descr="Audio Recording Aug 12, 2021 at 2:18:58 AM">
            <a:hlinkClick r:id="" action="ppaction://media"/>
            <a:extLst>
              <a:ext uri="{FF2B5EF4-FFF2-40B4-BE49-F238E27FC236}">
                <a16:creationId xmlns:a16="http://schemas.microsoft.com/office/drawing/2014/main" id="{7695C3F5-E84B-BA48-A687-A2B1AC077D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223521" y="584570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614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6" name="Rectangle 255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4396C4-B209-F34C-9413-7C22FABED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4000" b="1" dirty="0"/>
              <a:t>Life Expectancy</a:t>
            </a:r>
          </a:p>
        </p:txBody>
      </p:sp>
      <p:cxnSp>
        <p:nvCxnSpPr>
          <p:cNvPr id="257" name="Straight Connector 256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61D66-C183-B941-8723-8086DFF95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2164" y="2457995"/>
            <a:ext cx="4898268" cy="1293084"/>
          </a:xfrm>
        </p:spPr>
        <p:txBody>
          <a:bodyPr wrap="square">
            <a:normAutofit/>
          </a:bodyPr>
          <a:lstStyle/>
          <a:p>
            <a:pPr marL="0" indent="0">
              <a:buClr>
                <a:schemeClr val="tx1"/>
              </a:buClr>
              <a:buNone/>
            </a:pPr>
            <a:r>
              <a:rPr lang="en-US" sz="1800" dirty="0"/>
              <a:t>Life expectancy is based on an estimate of the average age that members of a particular population group will be when they die.</a:t>
            </a:r>
          </a:p>
          <a:p>
            <a:pPr marL="0" indent="0">
              <a:buClr>
                <a:schemeClr val="tx1"/>
              </a:buClr>
              <a:buNone/>
            </a:pPr>
            <a:endParaRPr lang="en-US" dirty="0"/>
          </a:p>
        </p:txBody>
      </p:sp>
      <p:pic>
        <p:nvPicPr>
          <p:cNvPr id="137" name="Picture 136" descr="Map&#10;&#10;Description automatically generated">
            <a:extLst>
              <a:ext uri="{FF2B5EF4-FFF2-40B4-BE49-F238E27FC236}">
                <a16:creationId xmlns:a16="http://schemas.microsoft.com/office/drawing/2014/main" id="{D4985F30-683B-0A4A-BCC5-9D99C9434274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0432" y="1028419"/>
            <a:ext cx="5625969" cy="2900187"/>
          </a:xfrm>
          <a:prstGeom prst="rect">
            <a:avLst/>
          </a:prstGeom>
          <a:effectLst>
            <a:outerShdw sx="1000" sy="1000" algn="ctr" rotWithShape="0">
              <a:schemeClr val="bg1"/>
            </a:outerShdw>
          </a:effectLst>
        </p:spPr>
      </p:pic>
      <p:sp>
        <p:nvSpPr>
          <p:cNvPr id="258" name="Rectangle 257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6179E9-75B7-5B4B-81FA-4647ADEF5FA3}"/>
              </a:ext>
            </a:extLst>
          </p:cNvPr>
          <p:cNvSpPr/>
          <p:nvPr/>
        </p:nvSpPr>
        <p:spPr>
          <a:xfrm>
            <a:off x="858064" y="3498791"/>
            <a:ext cx="3810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96360F-7508-A549-B8A8-313C0B1D5644}"/>
              </a:ext>
            </a:extLst>
          </p:cNvPr>
          <p:cNvSpPr txBox="1"/>
          <p:nvPr/>
        </p:nvSpPr>
        <p:spPr>
          <a:xfrm>
            <a:off x="3318166" y="21329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23" name="Diagram 22">
            <a:extLst>
              <a:ext uri="{FF2B5EF4-FFF2-40B4-BE49-F238E27FC236}">
                <a16:creationId xmlns:a16="http://schemas.microsoft.com/office/drawing/2014/main" id="{1C0ECF93-0F51-7545-829A-FFB2DDADD2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19595882"/>
              </p:ext>
            </p:extLst>
          </p:nvPr>
        </p:nvGraphicFramePr>
        <p:xfrm>
          <a:off x="1177135" y="4642906"/>
          <a:ext cx="10613812" cy="12930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BD7E288C-A71A-B144-970A-72244B44B8A0}"/>
              </a:ext>
            </a:extLst>
          </p:cNvPr>
          <p:cNvSpPr txBox="1"/>
          <p:nvPr/>
        </p:nvSpPr>
        <p:spPr>
          <a:xfrm>
            <a:off x="10988842" y="6657474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261AC5-FB1D-E244-856A-A04F68069360}"/>
              </a:ext>
            </a:extLst>
          </p:cNvPr>
          <p:cNvSpPr txBox="1"/>
          <p:nvPr/>
        </p:nvSpPr>
        <p:spPr>
          <a:xfrm>
            <a:off x="858065" y="3904605"/>
            <a:ext cx="43716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Determinants</a:t>
            </a:r>
            <a:endParaRPr lang="en-US" sz="3200" b="1" spc="-50" dirty="0">
              <a:effectLst>
                <a:outerShdw sx="1000" sy="1000" rotWithShape="0">
                  <a:prstClr val="black"/>
                </a:outerShdw>
                <a:reflection stA="78000" endPos="0" dist="50800" dir="5400000" sy="-100000" algn="bl" rotWithShape="0"/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10" name="Audio Recording Aug 12, 2021 at 1:49:16 AM" descr="Audio Recording Aug 12, 2021 at 1:49:16 AM">
            <a:hlinkClick r:id="" action="ppaction://media"/>
            <a:extLst>
              <a:ext uri="{FF2B5EF4-FFF2-40B4-BE49-F238E27FC236}">
                <a16:creationId xmlns:a16="http://schemas.microsoft.com/office/drawing/2014/main" id="{5E71C392-D6DA-B847-93C7-045C3983AA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82168" y="5490329"/>
            <a:ext cx="812800" cy="812800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610910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3795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Graphic spid="23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60D7B6AA-447C-594B-BFA3-563B2B4DE5F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44654326"/>
              </p:ext>
            </p:extLst>
          </p:nvPr>
        </p:nvGraphicFramePr>
        <p:xfrm>
          <a:off x="633854" y="869809"/>
          <a:ext cx="10785888" cy="16167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6674C223-D11B-E746-B75D-29148D5C43C1}"/>
              </a:ext>
            </a:extLst>
          </p:cNvPr>
          <p:cNvSpPr txBox="1"/>
          <p:nvPr/>
        </p:nvSpPr>
        <p:spPr>
          <a:xfrm>
            <a:off x="5085347" y="31923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113E983-BEFB-454E-96AE-457BD97C527B}"/>
              </a:ext>
            </a:extLst>
          </p:cNvPr>
          <p:cNvGrpSpPr/>
          <p:nvPr/>
        </p:nvGrpSpPr>
        <p:grpSpPr>
          <a:xfrm>
            <a:off x="989796" y="2915380"/>
            <a:ext cx="10480308" cy="646331"/>
            <a:chOff x="369225" y="0"/>
            <a:chExt cx="10676212" cy="1050976"/>
          </a:xfrm>
          <a:solidFill>
            <a:schemeClr val="accent3">
              <a:lumMod val="75000"/>
            </a:schemeClr>
          </a:solidFill>
          <a:scene3d>
            <a:camera prst="orthographicFront"/>
            <a:lightRig rig="flat" dir="t"/>
          </a:scene3d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C2DB8C23-C553-A341-9ED8-FF474A630C79}"/>
                </a:ext>
              </a:extLst>
            </p:cNvPr>
            <p:cNvSpPr/>
            <p:nvPr/>
          </p:nvSpPr>
          <p:spPr>
            <a:xfrm>
              <a:off x="369225" y="0"/>
              <a:ext cx="10676212" cy="1050976"/>
            </a:xfrm>
            <a:prstGeom prst="roundRect">
              <a:avLst/>
            </a:prstGeom>
            <a:grpFill/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Rounded Rectangle 4">
              <a:extLst>
                <a:ext uri="{FF2B5EF4-FFF2-40B4-BE49-F238E27FC236}">
                  <a16:creationId xmlns:a16="http://schemas.microsoft.com/office/drawing/2014/main" id="{96652238-54F9-854F-A0FA-D708314273F7}"/>
                </a:ext>
              </a:extLst>
            </p:cNvPr>
            <p:cNvSpPr txBox="1"/>
            <p:nvPr/>
          </p:nvSpPr>
          <p:spPr>
            <a:xfrm>
              <a:off x="420529" y="51304"/>
              <a:ext cx="10573604" cy="948368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1920" tIns="121920" rIns="121920" bIns="121920" numCol="1" spcCol="1270" anchor="ctr" anchorCtr="0">
              <a:noAutofit/>
            </a:bodyPr>
            <a:lstStyle/>
            <a:p>
              <a:pPr lvl="0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200" b="1" dirty="0">
                  <a:solidFill>
                    <a:schemeClr val="bg1"/>
                  </a:solidFill>
                  <a:latin typeface="+mj-lt"/>
                </a:rPr>
                <a:t>Questions to address</a:t>
              </a:r>
              <a:endParaRPr lang="en-US" sz="3200" kern="1200" dirty="0">
                <a:solidFill>
                  <a:schemeClr val="bg1"/>
                </a:solidFill>
                <a:latin typeface="+mj-lt"/>
              </a:endParaRPr>
            </a:p>
          </p:txBody>
        </p:sp>
      </p:grpSp>
      <p:graphicFrame>
        <p:nvGraphicFramePr>
          <p:cNvPr id="25" name="Content Placeholder 2">
            <a:extLst>
              <a:ext uri="{FF2B5EF4-FFF2-40B4-BE49-F238E27FC236}">
                <a16:creationId xmlns:a16="http://schemas.microsoft.com/office/drawing/2014/main" id="{56F9D626-D611-4A40-AC26-1EFA083CC30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34926930"/>
              </p:ext>
            </p:extLst>
          </p:nvPr>
        </p:nvGraphicFramePr>
        <p:xfrm>
          <a:off x="1097279" y="3807159"/>
          <a:ext cx="10372825" cy="21810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FD46788-9029-ED49-B182-0CCFAFE4FBCA}"/>
              </a:ext>
            </a:extLst>
          </p:cNvPr>
          <p:cNvCxnSpPr>
            <a:cxnSpLocks/>
          </p:cNvCxnSpPr>
          <p:nvPr/>
        </p:nvCxnSpPr>
        <p:spPr>
          <a:xfrm>
            <a:off x="1097279" y="1716505"/>
            <a:ext cx="103728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Recording Aug 12, 2021 at 1:52:15 AM" descr="Audio Recording Aug 12, 2021 at 1:52:15 AM">
            <a:hlinkClick r:id="" action="ppaction://media"/>
            <a:extLst>
              <a:ext uri="{FF2B5EF4-FFF2-40B4-BE49-F238E27FC236}">
                <a16:creationId xmlns:a16="http://schemas.microsoft.com/office/drawing/2014/main" id="{BF3812DE-6E1A-BB44-9977-3AF1F44D9D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0" y="5581791"/>
            <a:ext cx="812800" cy="812800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4061536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C5E79D1-C3C5-644B-B36B-6BB3C20B5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80373"/>
            <a:ext cx="10058400" cy="1450757"/>
          </a:xfrm>
        </p:spPr>
        <p:txBody>
          <a:bodyPr/>
          <a:lstStyle/>
          <a:p>
            <a:r>
              <a:rPr lang="en-US" b="1"/>
              <a:t>Data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5EBD92-10CB-1641-9CC2-4109EED3F42C}"/>
              </a:ext>
            </a:extLst>
          </p:cNvPr>
          <p:cNvSpPr txBox="1"/>
          <p:nvPr/>
        </p:nvSpPr>
        <p:spPr>
          <a:xfrm>
            <a:off x="8598568" y="620829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4741CF21-1123-9045-A2D5-E573EDC21E9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62581674"/>
              </p:ext>
            </p:extLst>
          </p:nvPr>
        </p:nvGraphicFramePr>
        <p:xfrm>
          <a:off x="1187116" y="1973179"/>
          <a:ext cx="5653950" cy="41651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D374A31F-0E17-2A43-B2BB-48EA1BEA02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9106953"/>
              </p:ext>
            </p:extLst>
          </p:nvPr>
        </p:nvGraphicFramePr>
        <p:xfrm>
          <a:off x="7877630" y="2318084"/>
          <a:ext cx="4314370" cy="2202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F16AE6CA-3256-3C46-9A1E-09FC1F13AEFC}"/>
              </a:ext>
            </a:extLst>
          </p:cNvPr>
          <p:cNvSpPr txBox="1"/>
          <p:nvPr/>
        </p:nvSpPr>
        <p:spPr>
          <a:xfrm>
            <a:off x="7800789" y="1967603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Data Source</a:t>
            </a:r>
          </a:p>
        </p:txBody>
      </p:sp>
      <p:pic>
        <p:nvPicPr>
          <p:cNvPr id="2" name="Audio Recording Aug 11, 2021 at 4:23:55 PM" descr="Audio Recording Aug 11, 2021 at 4:23:55 PM">
            <a:hlinkClick r:id="" action="ppaction://media"/>
            <a:extLst>
              <a:ext uri="{FF2B5EF4-FFF2-40B4-BE49-F238E27FC236}">
                <a16:creationId xmlns:a16="http://schemas.microsoft.com/office/drawing/2014/main" id="{F1316422-7836-FE48-AD10-14989A5F37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24324" y="5710902"/>
            <a:ext cx="812800" cy="812800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</p:pic>
      <p:sp>
        <p:nvSpPr>
          <p:cNvPr id="14" name="Right Arrow 13">
            <a:extLst>
              <a:ext uri="{FF2B5EF4-FFF2-40B4-BE49-F238E27FC236}">
                <a16:creationId xmlns:a16="http://schemas.microsoft.com/office/drawing/2014/main" id="{7F169CC6-176C-0C4D-A502-0BAA3E8F2BD8}"/>
              </a:ext>
            </a:extLst>
          </p:cNvPr>
          <p:cNvSpPr/>
          <p:nvPr/>
        </p:nvSpPr>
        <p:spPr>
          <a:xfrm>
            <a:off x="8085218" y="3305144"/>
            <a:ext cx="337381" cy="228862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 w="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0FF44B77-9343-124C-978D-4174D2CA1ACC}"/>
              </a:ext>
            </a:extLst>
          </p:cNvPr>
          <p:cNvSpPr/>
          <p:nvPr/>
        </p:nvSpPr>
        <p:spPr>
          <a:xfrm>
            <a:off x="8085219" y="4000817"/>
            <a:ext cx="337381" cy="228862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 w="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D435E4E5-1C89-A64F-9CDD-79B989783964}"/>
              </a:ext>
            </a:extLst>
          </p:cNvPr>
          <p:cNvSpPr/>
          <p:nvPr/>
        </p:nvSpPr>
        <p:spPr>
          <a:xfrm>
            <a:off x="8094460" y="2462026"/>
            <a:ext cx="337381" cy="228862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 w="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7440AB-75D8-7541-B8A7-F17BFB507322}"/>
              </a:ext>
            </a:extLst>
          </p:cNvPr>
          <p:cNvSpPr txBox="1"/>
          <p:nvPr/>
        </p:nvSpPr>
        <p:spPr>
          <a:xfrm>
            <a:off x="7811390" y="4738688"/>
            <a:ext cx="1689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lvl="0">
              <a:defRPr b="1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Assumptions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B069EA-8601-9D41-987F-AA133428DB0E}"/>
              </a:ext>
            </a:extLst>
          </p:cNvPr>
          <p:cNvSpPr txBox="1"/>
          <p:nvPr/>
        </p:nvSpPr>
        <p:spPr>
          <a:xfrm>
            <a:off x="7800789" y="5108020"/>
            <a:ext cx="36046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285750">
              <a:buFont typeface="Wingdings" pitchFamily="2" charset="2"/>
              <a:buChar char="Ø"/>
            </a:pPr>
            <a:r>
              <a:rPr lang="en-SG" sz="1600" dirty="0"/>
              <a:t>Country level average</a:t>
            </a:r>
          </a:p>
          <a:p>
            <a:pPr marL="685800" indent="-285750">
              <a:buFont typeface="Wingdings" pitchFamily="2" charset="2"/>
              <a:buChar char="Ø"/>
            </a:pPr>
            <a:r>
              <a:rPr lang="en-SG" sz="1600" dirty="0"/>
              <a:t>Combined male &amp; female</a:t>
            </a:r>
          </a:p>
          <a:p>
            <a:pPr marL="342900" indent="-285750">
              <a:buFont typeface="Wingdings" pitchFamily="2" charset="2"/>
              <a:buChar char="Ø"/>
            </a:pPr>
            <a:endParaRPr lang="en-SG" sz="1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512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2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8F0A37D-2337-4AAF-98B0-7E4E9B98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63EC83-EDD6-8147-88F6-62A782416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09639"/>
          </a:xfrm>
        </p:spPr>
        <p:txBody>
          <a:bodyPr>
            <a:noAutofit/>
          </a:bodyPr>
          <a:lstStyle/>
          <a:p>
            <a:br>
              <a:rPr lang="en-US" sz="3200" b="1" dirty="0"/>
            </a:br>
            <a:br>
              <a:rPr lang="en-US" sz="3200" b="1" dirty="0"/>
            </a:br>
            <a:br>
              <a:rPr lang="en-US" sz="3200" b="1" dirty="0"/>
            </a:br>
            <a:br>
              <a:rPr lang="en-US" sz="3200" b="1" dirty="0"/>
            </a:br>
            <a:r>
              <a:rPr lang="en-US" sz="3200" b="1" dirty="0"/>
              <a:t>Data Preparation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15CCCF0-E573-463A-9760-1FDC0B2CF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F7234D70-FB65-4E99-985E-64D219674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948022BB-D0E3-4C92-BBFB-3BDF09E763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85612993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3" name="Audio Recording Aug 11, 2021 at 4:48:32 PM" descr="Audio Recording Aug 11, 2021 at 4:48:32 PM">
            <a:hlinkClick r:id="" action="ppaction://media"/>
            <a:extLst>
              <a:ext uri="{FF2B5EF4-FFF2-40B4-BE49-F238E27FC236}">
                <a16:creationId xmlns:a16="http://schemas.microsoft.com/office/drawing/2014/main" id="{AB04B4A0-6CB4-7D45-A2B6-6E19B54DA7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42082" y="5588000"/>
            <a:ext cx="812800" cy="812800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452743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89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Graphic spid="6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CB77E92-07CC-3640-A8C1-1A08D7ED9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58078" y="1111191"/>
            <a:ext cx="6866722" cy="3351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C83703-A686-F742-B182-D0D983C4D81E}"/>
              </a:ext>
            </a:extLst>
          </p:cNvPr>
          <p:cNvSpPr txBox="1"/>
          <p:nvPr/>
        </p:nvSpPr>
        <p:spPr>
          <a:xfrm>
            <a:off x="8566484" y="67216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BDDE8E-5109-5743-AA26-C3ACF3116FC6}"/>
              </a:ext>
            </a:extLst>
          </p:cNvPr>
          <p:cNvSpPr txBox="1"/>
          <p:nvPr/>
        </p:nvSpPr>
        <p:spPr>
          <a:xfrm>
            <a:off x="7924800" y="662538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8003FC-596C-3647-B200-A93857542121}"/>
              </a:ext>
            </a:extLst>
          </p:cNvPr>
          <p:cNvSpPr/>
          <p:nvPr/>
        </p:nvSpPr>
        <p:spPr>
          <a:xfrm>
            <a:off x="657726" y="585413"/>
            <a:ext cx="458343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Correlation between features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C83F39-D732-674F-8B16-93B9343867FB}"/>
              </a:ext>
            </a:extLst>
          </p:cNvPr>
          <p:cNvSpPr txBox="1"/>
          <p:nvPr/>
        </p:nvSpPr>
        <p:spPr>
          <a:xfrm>
            <a:off x="1058078" y="4452073"/>
            <a:ext cx="60537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Correlation between features and target</a:t>
            </a: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FFE85C67-6FCA-9945-83A8-6854ECA7CE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1" b="88950"/>
          <a:stretch/>
        </p:blipFill>
        <p:spPr bwMode="auto">
          <a:xfrm>
            <a:off x="3186321" y="5040866"/>
            <a:ext cx="7449596" cy="549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>
            <a:extLst>
              <a:ext uri="{FF2B5EF4-FFF2-40B4-BE49-F238E27FC236}">
                <a16:creationId xmlns:a16="http://schemas.microsoft.com/office/drawing/2014/main" id="{9BF7FBCF-EB02-7547-A59C-4D4B4795FA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" t="80302" r="-10" b="2561"/>
          <a:stretch/>
        </p:blipFill>
        <p:spPr bwMode="auto">
          <a:xfrm>
            <a:off x="3186320" y="5634786"/>
            <a:ext cx="7449597" cy="1175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2F35CBBC-E6F8-BF45-8AB1-30649474BF38}"/>
              </a:ext>
            </a:extLst>
          </p:cNvPr>
          <p:cNvSpPr/>
          <p:nvPr/>
        </p:nvSpPr>
        <p:spPr>
          <a:xfrm>
            <a:off x="3696511" y="2538919"/>
            <a:ext cx="388453" cy="155643"/>
          </a:xfrm>
          <a:prstGeom prst="ellipse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4472845-EE1C-3B4B-97F4-0925670CE142}"/>
              </a:ext>
            </a:extLst>
          </p:cNvPr>
          <p:cNvSpPr/>
          <p:nvPr/>
        </p:nvSpPr>
        <p:spPr>
          <a:xfrm>
            <a:off x="4649821" y="2804589"/>
            <a:ext cx="389107" cy="20024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CB751D5-37C2-7A46-AC8E-45730E1ECDC9}"/>
              </a:ext>
            </a:extLst>
          </p:cNvPr>
          <p:cNvSpPr/>
          <p:nvPr/>
        </p:nvSpPr>
        <p:spPr>
          <a:xfrm>
            <a:off x="3186320" y="2286000"/>
            <a:ext cx="432369" cy="16537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3E82980-E665-5847-B880-F63D35051832}"/>
              </a:ext>
            </a:extLst>
          </p:cNvPr>
          <p:cNvSpPr/>
          <p:nvPr/>
        </p:nvSpPr>
        <p:spPr>
          <a:xfrm>
            <a:off x="6507803" y="2494317"/>
            <a:ext cx="466161" cy="23233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3FDF038-7149-8C40-80DB-8549E721B2EC}"/>
              </a:ext>
            </a:extLst>
          </p:cNvPr>
          <p:cNvSpPr/>
          <p:nvPr/>
        </p:nvSpPr>
        <p:spPr>
          <a:xfrm>
            <a:off x="6444957" y="3283355"/>
            <a:ext cx="466161" cy="23233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9850AF-9A1B-3147-BA31-81D5B5DCD1F9}"/>
              </a:ext>
            </a:extLst>
          </p:cNvPr>
          <p:cNvSpPr/>
          <p:nvPr/>
        </p:nvSpPr>
        <p:spPr>
          <a:xfrm>
            <a:off x="6011694" y="5224865"/>
            <a:ext cx="496110" cy="27766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42C9C61-F756-6D45-98C2-7E7412D7623B}"/>
              </a:ext>
            </a:extLst>
          </p:cNvPr>
          <p:cNvSpPr/>
          <p:nvPr/>
        </p:nvSpPr>
        <p:spPr>
          <a:xfrm>
            <a:off x="7057965" y="5224865"/>
            <a:ext cx="461516" cy="27766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B2132CE-7749-094A-B51C-224856F99057}"/>
              </a:ext>
            </a:extLst>
          </p:cNvPr>
          <p:cNvSpPr/>
          <p:nvPr/>
        </p:nvSpPr>
        <p:spPr>
          <a:xfrm>
            <a:off x="9091046" y="5173121"/>
            <a:ext cx="447473" cy="32941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614D89B-DD0F-7B4C-B41F-649FE83AB5EB}"/>
              </a:ext>
            </a:extLst>
          </p:cNvPr>
          <p:cNvSpPr/>
          <p:nvPr/>
        </p:nvSpPr>
        <p:spPr>
          <a:xfrm>
            <a:off x="7551370" y="5224865"/>
            <a:ext cx="496110" cy="27766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A83333E-D3D3-E649-8645-284EC1C4791D}"/>
              </a:ext>
            </a:extLst>
          </p:cNvPr>
          <p:cNvSpPr/>
          <p:nvPr/>
        </p:nvSpPr>
        <p:spPr>
          <a:xfrm>
            <a:off x="2266684" y="1255346"/>
            <a:ext cx="4766274" cy="200245"/>
          </a:xfrm>
          <a:prstGeom prst="rect">
            <a:avLst/>
          </a:prstGeom>
          <a:solidFill>
            <a:schemeClr val="tx1">
              <a:lumMod val="50000"/>
              <a:lumOff val="50000"/>
              <a:alpha val="7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Audio Recording Aug 12, 2021 at 2:17:02 AM" descr="Audio Recording Aug 12, 2021 at 2:17:02 AM">
            <a:hlinkClick r:id="" action="ppaction://media"/>
            <a:extLst>
              <a:ext uri="{FF2B5EF4-FFF2-40B4-BE49-F238E27FC236}">
                <a16:creationId xmlns:a16="http://schemas.microsoft.com/office/drawing/2014/main" id="{2A39C9A0-105B-0D4C-B2FD-5E97D2F0EF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5925" y="5939838"/>
            <a:ext cx="812800" cy="812800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853195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472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44E07-7ABD-FA4A-A88B-3A6B557B04E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4825" y="315914"/>
            <a:ext cx="10058400" cy="1184274"/>
          </a:xfrm>
        </p:spPr>
        <p:txBody>
          <a:bodyPr>
            <a:normAutofit/>
          </a:bodyPr>
          <a:lstStyle/>
          <a:p>
            <a:r>
              <a:rPr lang="en-US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Remove outliers</a:t>
            </a:r>
            <a:br>
              <a:rPr lang="en-US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20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Replace each outlier by next highest value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396E7B23-5012-9C42-AE8D-72CA175520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555"/>
          <a:stretch/>
        </p:blipFill>
        <p:spPr bwMode="auto">
          <a:xfrm rot="5400000">
            <a:off x="5209966" y="-2340598"/>
            <a:ext cx="1772068" cy="10893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E0E2ED-2D51-DB4D-871D-5FF75AACB4FB}"/>
              </a:ext>
            </a:extLst>
          </p:cNvPr>
          <p:cNvSpPr txBox="1"/>
          <p:nvPr/>
        </p:nvSpPr>
        <p:spPr>
          <a:xfrm>
            <a:off x="629600" y="1914169"/>
            <a:ext cx="1685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 Outliers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1764501-C77F-FF41-882D-41431A30DCC1}"/>
              </a:ext>
            </a:extLst>
          </p:cNvPr>
          <p:cNvCxnSpPr/>
          <p:nvPr/>
        </p:nvCxnSpPr>
        <p:spPr>
          <a:xfrm>
            <a:off x="629600" y="1671638"/>
            <a:ext cx="10058401" cy="0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B21E5320-2320-DA4D-A398-647C7BF533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53" r="86565"/>
          <a:stretch/>
        </p:blipFill>
        <p:spPr bwMode="auto">
          <a:xfrm rot="5400000">
            <a:off x="5404988" y="-173377"/>
            <a:ext cx="1382024" cy="10893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A8041B45-E802-334A-8B7B-EA98917F5F02}"/>
              </a:ext>
            </a:extLst>
          </p:cNvPr>
          <p:cNvSpPr/>
          <p:nvPr/>
        </p:nvSpPr>
        <p:spPr>
          <a:xfrm>
            <a:off x="6858000" y="3529013"/>
            <a:ext cx="428625" cy="2286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51A589A-C09A-9442-BE91-E7F27A84BFCE}"/>
              </a:ext>
            </a:extLst>
          </p:cNvPr>
          <p:cNvSpPr/>
          <p:nvPr/>
        </p:nvSpPr>
        <p:spPr>
          <a:xfrm>
            <a:off x="9086850" y="3518712"/>
            <a:ext cx="327899" cy="48810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A6F1B1-5ABF-B54C-AF83-D3B838BC070F}"/>
              </a:ext>
            </a:extLst>
          </p:cNvPr>
          <p:cNvSpPr/>
          <p:nvPr/>
        </p:nvSpPr>
        <p:spPr>
          <a:xfrm>
            <a:off x="10264498" y="3354405"/>
            <a:ext cx="214313" cy="32861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15DE2A-6920-7348-A79C-379AF114AF5B}"/>
              </a:ext>
            </a:extLst>
          </p:cNvPr>
          <p:cNvSpPr txBox="1"/>
          <p:nvPr/>
        </p:nvSpPr>
        <p:spPr>
          <a:xfrm>
            <a:off x="629600" y="4239080"/>
            <a:ext cx="3864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Replacing with next highest value</a:t>
            </a:r>
          </a:p>
        </p:txBody>
      </p:sp>
      <p:pic>
        <p:nvPicPr>
          <p:cNvPr id="4" name="Audio Recording Aug 12, 2021 at 1:25:47 AM" descr="Audio Recording Aug 12, 2021 at 1:25:47 AM">
            <a:hlinkClick r:id="" action="ppaction://media"/>
            <a:extLst>
              <a:ext uri="{FF2B5EF4-FFF2-40B4-BE49-F238E27FC236}">
                <a16:creationId xmlns:a16="http://schemas.microsoft.com/office/drawing/2014/main" id="{A8E61F4F-786F-8245-A9A1-5637AD6532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8425" y="6133781"/>
            <a:ext cx="812800" cy="812800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088584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7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1FB3B-DD8E-1149-9160-7080A7ACB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86604"/>
            <a:ext cx="10546080" cy="880779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Remove Outliers – 2</a:t>
            </a:r>
            <a:r>
              <a:rPr lang="en-US" sz="3200" baseline="300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nd</a:t>
            </a:r>
            <a:r>
              <a:rPr lang="en-US" sz="3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way</a:t>
            </a:r>
            <a:br>
              <a:rPr 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SG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original plots are skewed to the right (</a:t>
            </a:r>
            <a:r>
              <a:rPr lang="en-SG" sz="18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ie</a:t>
            </a:r>
            <a:r>
              <a:rPr lang="en-SG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points are very concentrated on the left side)</a:t>
            </a:r>
            <a:br>
              <a:rPr lang="en-SG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Apply LOG function to spread data to the right</a:t>
            </a:r>
            <a:endParaRPr lang="en-SG" sz="18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184438F8-F8EA-364C-B6AF-A562A69AD5B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555"/>
          <a:stretch/>
        </p:blipFill>
        <p:spPr bwMode="auto">
          <a:xfrm rot="5400000">
            <a:off x="5069146" y="-2317174"/>
            <a:ext cx="1992747" cy="1005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E0010C8-D7D1-E34E-8A36-6CEF94E04EFC}"/>
              </a:ext>
            </a:extLst>
          </p:cNvPr>
          <p:cNvSpPr txBox="1"/>
          <p:nvPr/>
        </p:nvSpPr>
        <p:spPr>
          <a:xfrm>
            <a:off x="1097280" y="3708400"/>
            <a:ext cx="4102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Applying log function to all features</a:t>
            </a:r>
          </a:p>
        </p:txBody>
      </p:sp>
      <p:pic>
        <p:nvPicPr>
          <p:cNvPr id="11" name="Picture 8">
            <a:extLst>
              <a:ext uri="{FF2B5EF4-FFF2-40B4-BE49-F238E27FC236}">
                <a16:creationId xmlns:a16="http://schemas.microsoft.com/office/drawing/2014/main" id="{25197AF6-BD4F-384F-89CF-A20BBC1CFA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029"/>
          <a:stretch/>
        </p:blipFill>
        <p:spPr bwMode="auto">
          <a:xfrm rot="5400000">
            <a:off x="5248577" y="205831"/>
            <a:ext cx="1755801" cy="10058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03C0AC3-FDA5-0B41-82E9-E448009C0067}"/>
              </a:ext>
            </a:extLst>
          </p:cNvPr>
          <p:cNvSpPr txBox="1"/>
          <p:nvPr/>
        </p:nvSpPr>
        <p:spPr>
          <a:xfrm>
            <a:off x="2353733" y="154093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E3D446-998E-CE41-BCAD-A01D34B0B6B5}"/>
              </a:ext>
            </a:extLst>
          </p:cNvPr>
          <p:cNvSpPr txBox="1"/>
          <p:nvPr/>
        </p:nvSpPr>
        <p:spPr>
          <a:xfrm>
            <a:off x="1129607" y="1426768"/>
            <a:ext cx="2980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 Outliers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AB39758-D7D3-3547-9634-26C9B20DB034}"/>
              </a:ext>
            </a:extLst>
          </p:cNvPr>
          <p:cNvSpPr/>
          <p:nvPr/>
        </p:nvSpPr>
        <p:spPr>
          <a:xfrm>
            <a:off x="9838267" y="2965518"/>
            <a:ext cx="254000" cy="4634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4711991-6CA9-CD4C-98D1-8E5532C4BF09}"/>
              </a:ext>
            </a:extLst>
          </p:cNvPr>
          <p:cNvSpPr/>
          <p:nvPr/>
        </p:nvSpPr>
        <p:spPr>
          <a:xfrm>
            <a:off x="8835814" y="3197259"/>
            <a:ext cx="274319" cy="51114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137B01E-379D-5D4F-B9FB-1A96D88C14A6}"/>
              </a:ext>
            </a:extLst>
          </p:cNvPr>
          <p:cNvSpPr/>
          <p:nvPr/>
        </p:nvSpPr>
        <p:spPr>
          <a:xfrm>
            <a:off x="6722533" y="3197259"/>
            <a:ext cx="406400" cy="23174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udio Recording Aug 12, 2021 at 1:29:33 AM" descr="Audio Recording Aug 12, 2021 at 1:29:33 AM">
            <a:hlinkClick r:id="" action="ppaction://media"/>
            <a:extLst>
              <a:ext uri="{FF2B5EF4-FFF2-40B4-BE49-F238E27FC236}">
                <a16:creationId xmlns:a16="http://schemas.microsoft.com/office/drawing/2014/main" id="{BBA090F7-125B-9C47-BB43-8BB338F664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03200" y="6033576"/>
            <a:ext cx="812800" cy="812800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415560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8DD82D3-D002-45B0-B16A-82B3DA4EF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A11F07-A2FB-A349-8F3E-395AB4A55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3073550" cy="5126203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Linear regression for Feature selection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F09C252-16FE-4557-AD6D-BB5CA7734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42052" y="1778497"/>
            <a:ext cx="0" cy="3200400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A6D87E5-95D1-C149-BA83-ED9F95D3B9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3786" y="621697"/>
            <a:ext cx="6791894" cy="5147973"/>
          </a:xfrm>
        </p:spPr>
        <p:txBody>
          <a:bodyPr anchor="ctr">
            <a:normAutofit/>
          </a:bodyPr>
          <a:lstStyle/>
          <a:p>
            <a:r>
              <a:rPr lang="en-US" dirty="0"/>
              <a:t>All features included, R^2 =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highlight>
                  <a:srgbClr val="C0C0C0"/>
                </a:highlight>
              </a:rPr>
              <a:t>0.796</a:t>
            </a:r>
          </a:p>
          <a:p>
            <a:r>
              <a:rPr lang="en-US" dirty="0"/>
              <a:t>Excluding Birth Rate, R^2 = </a:t>
            </a:r>
            <a:r>
              <a:rPr lang="en-US" dirty="0">
                <a:solidFill>
                  <a:srgbClr val="FF0000"/>
                </a:solidFill>
              </a:rPr>
              <a:t>0.679 </a:t>
            </a:r>
            <a:r>
              <a:rPr lang="en-US" dirty="0"/>
              <a:t>(=&gt; significant feature)</a:t>
            </a:r>
          </a:p>
          <a:p>
            <a:r>
              <a:rPr lang="en-US" dirty="0"/>
              <a:t>Excluding Cancer Rate, R^2 = 0.794 </a:t>
            </a:r>
          </a:p>
          <a:p>
            <a:pPr marL="0" indent="0">
              <a:buNone/>
            </a:pPr>
            <a:r>
              <a:rPr lang="en-US" dirty="0"/>
              <a:t>   Excluding EPI, R^2 = </a:t>
            </a:r>
            <a:r>
              <a:rPr lang="en-US" dirty="0">
                <a:solidFill>
                  <a:srgbClr val="FF0000"/>
                </a:solidFill>
              </a:rPr>
              <a:t>0.771</a:t>
            </a:r>
            <a:r>
              <a:rPr lang="en-US" dirty="0"/>
              <a:t> (=&gt; significant feature)</a:t>
            </a:r>
          </a:p>
          <a:p>
            <a:r>
              <a:rPr lang="en-US" dirty="0"/>
              <a:t>Excluding  GDP, R^2 = 0.795</a:t>
            </a:r>
          </a:p>
          <a:p>
            <a:r>
              <a:rPr lang="en-US" dirty="0"/>
              <a:t>Excluding  Health Expenditure, R^2 =0.795</a:t>
            </a:r>
          </a:p>
          <a:p>
            <a:r>
              <a:rPr lang="en-US" dirty="0"/>
              <a:t>Excluding  Heart Disease Rate, R^2 = 0.795</a:t>
            </a:r>
          </a:p>
          <a:p>
            <a:r>
              <a:rPr lang="en-US" dirty="0"/>
              <a:t>Excluding  Population, R^2 = 0.792</a:t>
            </a:r>
          </a:p>
          <a:p>
            <a:r>
              <a:rPr lang="en-US" dirty="0"/>
              <a:t>Excluding  Area, R^2 = 0.796</a:t>
            </a:r>
          </a:p>
          <a:p>
            <a:pPr marL="0" indent="0">
              <a:buNone/>
            </a:pPr>
            <a:r>
              <a:rPr lang="en-US" dirty="0"/>
              <a:t>   Excluding Stroke Rate, R^2 = </a:t>
            </a:r>
            <a:r>
              <a:rPr lang="en-US" dirty="0">
                <a:solidFill>
                  <a:srgbClr val="FF0000"/>
                </a:solidFill>
              </a:rPr>
              <a:t>0.777</a:t>
            </a:r>
            <a:r>
              <a:rPr lang="en-US" dirty="0"/>
              <a:t> (=&gt; significant feature)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4552793-7DFF-4EC7-AC69-D34A75D018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Audio Recording Aug 12, 2021 at 1:32:53 AM" descr="Audio Recording Aug 12, 2021 at 1:32:53 AM">
            <a:hlinkClick r:id="" action="ppaction://media"/>
            <a:extLst>
              <a:ext uri="{FF2B5EF4-FFF2-40B4-BE49-F238E27FC236}">
                <a16:creationId xmlns:a16="http://schemas.microsoft.com/office/drawing/2014/main" id="{E2026CDE-0A11-7B47-8300-FD5191EB5A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3468" y="5401733"/>
            <a:ext cx="812800" cy="812800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560094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0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Sagona Extra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agona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1275</TotalTime>
  <Words>1008</Words>
  <Application>Microsoft Macintosh PowerPoint</Application>
  <PresentationFormat>Widescreen</PresentationFormat>
  <Paragraphs>156</Paragraphs>
  <Slides>19</Slides>
  <Notes>19</Notes>
  <HiddenSlides>0</HiddenSlides>
  <MMClips>19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Helvetica Neue</vt:lpstr>
      <vt:lpstr>Sagona Book</vt:lpstr>
      <vt:lpstr>Sagona ExtraLight</vt:lpstr>
      <vt:lpstr>Wingdings</vt:lpstr>
      <vt:lpstr>RetrospectVTI</vt:lpstr>
      <vt:lpstr>Life Expectancy</vt:lpstr>
      <vt:lpstr>Life Expectancy</vt:lpstr>
      <vt:lpstr>PowerPoint Presentation</vt:lpstr>
      <vt:lpstr>Data</vt:lpstr>
      <vt:lpstr>    Data Preparation</vt:lpstr>
      <vt:lpstr>PowerPoint Presentation</vt:lpstr>
      <vt:lpstr>Remove outliers Replace each outlier by next highest value</vt:lpstr>
      <vt:lpstr>Remove Outliers – 2nd way The original plots are skewed to the right (ie, points are very concentrated on the left side) Apply LOG function to spread data to the right</vt:lpstr>
      <vt:lpstr>Linear regression for Feature selection</vt:lpstr>
      <vt:lpstr>Feature Selection- log function</vt:lpstr>
      <vt:lpstr>Life expectancy by  country development status</vt:lpstr>
      <vt:lpstr>Countries with highest and lowest life expectancy</vt:lpstr>
      <vt:lpstr>Model Selection</vt:lpstr>
      <vt:lpstr> </vt:lpstr>
      <vt:lpstr>PowerPoint Presentation</vt:lpstr>
      <vt:lpstr>Risk</vt:lpstr>
      <vt:lpstr>Next Steps</vt:lpstr>
      <vt:lpstr>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Life Expectancy</dc:title>
  <dc:creator>sowmya chavali</dc:creator>
  <cp:lastModifiedBy>sowmya chavali</cp:lastModifiedBy>
  <cp:revision>4</cp:revision>
  <dcterms:created xsi:type="dcterms:W3CDTF">2021-08-11T09:15:40Z</dcterms:created>
  <dcterms:modified xsi:type="dcterms:W3CDTF">2021-08-14T02:26:30Z</dcterms:modified>
</cp:coreProperties>
</file>

<file path=docProps/thumbnail.jpeg>
</file>